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4"/>
  </p:notesMasterIdLst>
  <p:sldIdLst>
    <p:sldId id="256" r:id="rId2"/>
    <p:sldId id="257" r:id="rId3"/>
  </p:sldIdLst>
  <p:sldSz cx="7559675" cy="10691813"/>
  <p:notesSz cx="6737350" cy="9869488"/>
  <p:defaultTextStyle>
    <a:defPPr>
      <a:defRPr lang="ja-JP"/>
    </a:defPPr>
    <a:lvl1pPr marL="0" algn="l" defTabSz="728127" rtl="0" eaLnBrk="1" latinLnBrk="0" hangingPunct="1">
      <a:defRPr kumimoji="1" sz="1434" kern="1200">
        <a:solidFill>
          <a:schemeClr val="tx1"/>
        </a:solidFill>
        <a:latin typeface="+mn-lt"/>
        <a:ea typeface="+mn-ea"/>
        <a:cs typeface="+mn-cs"/>
      </a:defRPr>
    </a:lvl1pPr>
    <a:lvl2pPr marL="364062" algn="l" defTabSz="728127" rtl="0" eaLnBrk="1" latinLnBrk="0" hangingPunct="1">
      <a:defRPr kumimoji="1" sz="1434" kern="1200">
        <a:solidFill>
          <a:schemeClr val="tx1"/>
        </a:solidFill>
        <a:latin typeface="+mn-lt"/>
        <a:ea typeface="+mn-ea"/>
        <a:cs typeface="+mn-cs"/>
      </a:defRPr>
    </a:lvl2pPr>
    <a:lvl3pPr marL="728127" algn="l" defTabSz="728127" rtl="0" eaLnBrk="1" latinLnBrk="0" hangingPunct="1">
      <a:defRPr kumimoji="1" sz="1434" kern="1200">
        <a:solidFill>
          <a:schemeClr val="tx1"/>
        </a:solidFill>
        <a:latin typeface="+mn-lt"/>
        <a:ea typeface="+mn-ea"/>
        <a:cs typeface="+mn-cs"/>
      </a:defRPr>
    </a:lvl3pPr>
    <a:lvl4pPr marL="1092189" algn="l" defTabSz="728127" rtl="0" eaLnBrk="1" latinLnBrk="0" hangingPunct="1">
      <a:defRPr kumimoji="1" sz="1434" kern="1200">
        <a:solidFill>
          <a:schemeClr val="tx1"/>
        </a:solidFill>
        <a:latin typeface="+mn-lt"/>
        <a:ea typeface="+mn-ea"/>
        <a:cs typeface="+mn-cs"/>
      </a:defRPr>
    </a:lvl4pPr>
    <a:lvl5pPr marL="1456253" algn="l" defTabSz="728127" rtl="0" eaLnBrk="1" latinLnBrk="0" hangingPunct="1">
      <a:defRPr kumimoji="1" sz="1434" kern="1200">
        <a:solidFill>
          <a:schemeClr val="tx1"/>
        </a:solidFill>
        <a:latin typeface="+mn-lt"/>
        <a:ea typeface="+mn-ea"/>
        <a:cs typeface="+mn-cs"/>
      </a:defRPr>
    </a:lvl5pPr>
    <a:lvl6pPr marL="1820314" algn="l" defTabSz="728127" rtl="0" eaLnBrk="1" latinLnBrk="0" hangingPunct="1">
      <a:defRPr kumimoji="1" sz="1434" kern="1200">
        <a:solidFill>
          <a:schemeClr val="tx1"/>
        </a:solidFill>
        <a:latin typeface="+mn-lt"/>
        <a:ea typeface="+mn-ea"/>
        <a:cs typeface="+mn-cs"/>
      </a:defRPr>
    </a:lvl6pPr>
    <a:lvl7pPr marL="2184381" algn="l" defTabSz="728127" rtl="0" eaLnBrk="1" latinLnBrk="0" hangingPunct="1">
      <a:defRPr kumimoji="1" sz="1434" kern="1200">
        <a:solidFill>
          <a:schemeClr val="tx1"/>
        </a:solidFill>
        <a:latin typeface="+mn-lt"/>
        <a:ea typeface="+mn-ea"/>
        <a:cs typeface="+mn-cs"/>
      </a:defRPr>
    </a:lvl7pPr>
    <a:lvl8pPr marL="2548442" algn="l" defTabSz="728127" rtl="0" eaLnBrk="1" latinLnBrk="0" hangingPunct="1">
      <a:defRPr kumimoji="1" sz="1434" kern="1200">
        <a:solidFill>
          <a:schemeClr val="tx1"/>
        </a:solidFill>
        <a:latin typeface="+mn-lt"/>
        <a:ea typeface="+mn-ea"/>
        <a:cs typeface="+mn-cs"/>
      </a:defRPr>
    </a:lvl8pPr>
    <a:lvl9pPr marL="2912505" algn="l" defTabSz="728127" rtl="0" eaLnBrk="1" latinLnBrk="0" hangingPunct="1">
      <a:defRPr kumimoji="1" sz="143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CC00"/>
    <a:srgbClr val="4BA634"/>
    <a:srgbClr val="90C31F"/>
    <a:srgbClr val="9FA0A0"/>
    <a:srgbClr val="F8F6EF"/>
    <a:srgbClr val="D8E480"/>
    <a:srgbClr val="E2EEC4"/>
    <a:srgbClr val="C3D7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A12315-8595-4257-B868-F7D8706277C0}" v="37" dt="2024-04-04T08:46:33.282"/>
    <p1510:client id="{D560DEFA-C60B-458F-8BBE-93CEA2D54F12}" v="1" dt="2024-04-05T04:56:08.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429" autoAdjust="0"/>
  </p:normalViewPr>
  <p:slideViewPr>
    <p:cSldViewPr snapToGrid="0">
      <p:cViewPr>
        <p:scale>
          <a:sx n="200" d="100"/>
          <a:sy n="200" d="100"/>
        </p:scale>
        <p:origin x="66" y="-7578"/>
      </p:cViewPr>
      <p:guideLst>
        <p:guide orient="horz" pos="3368"/>
        <p:guide pos="2381"/>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森 秀樹(NAKAMORI Hideki)" userId="d1473050-ccdf-43bd-b3a4-b79acc7e9d20" providerId="ADAL" clId="{B3D1309A-3345-4023-A395-869E90C05BCF}"/>
    <pc:docChg chg="undo custSel modSld">
      <pc:chgData name="中森 秀樹(NAKAMORI Hideki)" userId="d1473050-ccdf-43bd-b3a4-b79acc7e9d20" providerId="ADAL" clId="{B3D1309A-3345-4023-A395-869E90C05BCF}" dt="2024-04-02T05:26:48.757" v="244" actId="20577"/>
      <pc:docMkLst>
        <pc:docMk/>
      </pc:docMkLst>
      <pc:sldChg chg="addSp delSp modSp mod setBg">
        <pc:chgData name="中森 秀樹(NAKAMORI Hideki)" userId="d1473050-ccdf-43bd-b3a4-b79acc7e9d20" providerId="ADAL" clId="{B3D1309A-3345-4023-A395-869E90C05BCF}" dt="2024-04-02T05:26:48.757" v="244" actId="20577"/>
        <pc:sldMkLst>
          <pc:docMk/>
          <pc:sldMk cId="533849336" sldId="256"/>
        </pc:sldMkLst>
        <pc:spChg chg="del mod">
          <ac:chgData name="中森 秀樹(NAKAMORI Hideki)" userId="d1473050-ccdf-43bd-b3a4-b79acc7e9d20" providerId="ADAL" clId="{B3D1309A-3345-4023-A395-869E90C05BCF}" dt="2024-04-02T05:19:40.413" v="100" actId="478"/>
          <ac:spMkLst>
            <pc:docMk/>
            <pc:sldMk cId="533849336" sldId="256"/>
            <ac:spMk id="2" creationId="{00000000-0000-0000-0000-000000000000}"/>
          </ac:spMkLst>
        </pc:spChg>
        <pc:spChg chg="mod">
          <ac:chgData name="中森 秀樹(NAKAMORI Hideki)" userId="d1473050-ccdf-43bd-b3a4-b79acc7e9d20" providerId="ADAL" clId="{B3D1309A-3345-4023-A395-869E90C05BCF}" dt="2024-04-02T05:24:26.176" v="184" actId="692"/>
          <ac:spMkLst>
            <pc:docMk/>
            <pc:sldMk cId="533849336" sldId="256"/>
            <ac:spMk id="3" creationId="{00000000-0000-0000-0000-000000000000}"/>
          </ac:spMkLst>
        </pc:spChg>
        <pc:spChg chg="mod">
          <ac:chgData name="中森 秀樹(NAKAMORI Hideki)" userId="d1473050-ccdf-43bd-b3a4-b79acc7e9d20" providerId="ADAL" clId="{B3D1309A-3345-4023-A395-869E90C05BCF}" dt="2024-04-02T05:18:04.102" v="94" actId="207"/>
          <ac:spMkLst>
            <pc:docMk/>
            <pc:sldMk cId="533849336" sldId="256"/>
            <ac:spMk id="4" creationId="{00000000-0000-0000-0000-000000000000}"/>
          </ac:spMkLst>
        </pc:spChg>
        <pc:spChg chg="mod">
          <ac:chgData name="中森 秀樹(NAKAMORI Hideki)" userId="d1473050-ccdf-43bd-b3a4-b79acc7e9d20" providerId="ADAL" clId="{B3D1309A-3345-4023-A395-869E90C05BCF}" dt="2024-04-02T05:24:50.655" v="185" actId="207"/>
          <ac:spMkLst>
            <pc:docMk/>
            <pc:sldMk cId="533849336" sldId="256"/>
            <ac:spMk id="5" creationId="{00000000-0000-0000-0000-000000000000}"/>
          </ac:spMkLst>
        </pc:spChg>
        <pc:spChg chg="mod">
          <ac:chgData name="中森 秀樹(NAKAMORI Hideki)" userId="d1473050-ccdf-43bd-b3a4-b79acc7e9d20" providerId="ADAL" clId="{B3D1309A-3345-4023-A395-869E90C05BCF}" dt="2024-04-02T05:25:30.542" v="186" actId="692"/>
          <ac:spMkLst>
            <pc:docMk/>
            <pc:sldMk cId="533849336" sldId="256"/>
            <ac:spMk id="6" creationId="{00000000-0000-0000-0000-000000000000}"/>
          </ac:spMkLst>
        </pc:spChg>
        <pc:spChg chg="mod">
          <ac:chgData name="中森 秀樹(NAKAMORI Hideki)" userId="d1473050-ccdf-43bd-b3a4-b79acc7e9d20" providerId="ADAL" clId="{B3D1309A-3345-4023-A395-869E90C05BCF}" dt="2024-04-02T05:23:47.224" v="182" actId="207"/>
          <ac:spMkLst>
            <pc:docMk/>
            <pc:sldMk cId="533849336" sldId="256"/>
            <ac:spMk id="8" creationId="{00000000-0000-0000-0000-000000000000}"/>
          </ac:spMkLst>
        </pc:spChg>
        <pc:spChg chg="add del mod">
          <ac:chgData name="中森 秀樹(NAKAMORI Hideki)" userId="d1473050-ccdf-43bd-b3a4-b79acc7e9d20" providerId="ADAL" clId="{B3D1309A-3345-4023-A395-869E90C05BCF}" dt="2024-04-02T05:19:40.413" v="100" actId="478"/>
          <ac:spMkLst>
            <pc:docMk/>
            <pc:sldMk cId="533849336" sldId="256"/>
            <ac:spMk id="10" creationId="{583F7168-0C51-2DED-8DFA-DEA95AC1CEE4}"/>
          </ac:spMkLst>
        </pc:spChg>
        <pc:spChg chg="mod">
          <ac:chgData name="中森 秀樹(NAKAMORI Hideki)" userId="d1473050-ccdf-43bd-b3a4-b79acc7e9d20" providerId="ADAL" clId="{B3D1309A-3345-4023-A395-869E90C05BCF}" dt="2024-04-02T04:57:42.161" v="85" actId="207"/>
          <ac:spMkLst>
            <pc:docMk/>
            <pc:sldMk cId="533849336" sldId="256"/>
            <ac:spMk id="11" creationId="{0B20DE7C-3B37-A538-C139-6604ED436A7F}"/>
          </ac:spMkLst>
        </pc:spChg>
        <pc:spChg chg="mod">
          <ac:chgData name="中森 秀樹(NAKAMORI Hideki)" userId="d1473050-ccdf-43bd-b3a4-b79acc7e9d20" providerId="ADAL" clId="{B3D1309A-3345-4023-A395-869E90C05BCF}" dt="2024-04-02T05:25:45.651" v="188" actId="692"/>
          <ac:spMkLst>
            <pc:docMk/>
            <pc:sldMk cId="533849336" sldId="256"/>
            <ac:spMk id="12" creationId="{00000000-0000-0000-0000-000000000000}"/>
          </ac:spMkLst>
        </pc:spChg>
        <pc:spChg chg="mod">
          <ac:chgData name="中森 秀樹(NAKAMORI Hideki)" userId="d1473050-ccdf-43bd-b3a4-b79acc7e9d20" providerId="ADAL" clId="{B3D1309A-3345-4023-A395-869E90C05BCF}" dt="2024-04-02T05:21:23.814" v="153" actId="207"/>
          <ac:spMkLst>
            <pc:docMk/>
            <pc:sldMk cId="533849336" sldId="256"/>
            <ac:spMk id="14" creationId="{00000000-0000-0000-0000-000000000000}"/>
          </ac:spMkLst>
        </pc:spChg>
        <pc:spChg chg="mod">
          <ac:chgData name="中森 秀樹(NAKAMORI Hideki)" userId="d1473050-ccdf-43bd-b3a4-b79acc7e9d20" providerId="ADAL" clId="{B3D1309A-3345-4023-A395-869E90C05BCF}" dt="2024-04-02T05:20:14.338" v="141" actId="207"/>
          <ac:spMkLst>
            <pc:docMk/>
            <pc:sldMk cId="533849336" sldId="256"/>
            <ac:spMk id="16" creationId="{00000000-0000-0000-0000-000000000000}"/>
          </ac:spMkLst>
        </pc:spChg>
        <pc:spChg chg="mod">
          <ac:chgData name="中森 秀樹(NAKAMORI Hideki)" userId="d1473050-ccdf-43bd-b3a4-b79acc7e9d20" providerId="ADAL" clId="{B3D1309A-3345-4023-A395-869E90C05BCF}" dt="2024-04-02T04:57:04.500" v="83" actId="207"/>
          <ac:spMkLst>
            <pc:docMk/>
            <pc:sldMk cId="533849336" sldId="256"/>
            <ac:spMk id="17" creationId="{7FA70791-7D33-EABB-FEC8-781859EE6122}"/>
          </ac:spMkLst>
        </pc:spChg>
        <pc:spChg chg="mod">
          <ac:chgData name="中森 秀樹(NAKAMORI Hideki)" userId="d1473050-ccdf-43bd-b3a4-b79acc7e9d20" providerId="ADAL" clId="{B3D1309A-3345-4023-A395-869E90C05BCF}" dt="2024-04-02T05:26:48.757" v="244" actId="20577"/>
          <ac:spMkLst>
            <pc:docMk/>
            <pc:sldMk cId="533849336" sldId="256"/>
            <ac:spMk id="19" creationId="{00000000-0000-0000-0000-000000000000}"/>
          </ac:spMkLst>
        </pc:spChg>
        <pc:spChg chg="mod">
          <ac:chgData name="中森 秀樹(NAKAMORI Hideki)" userId="d1473050-ccdf-43bd-b3a4-b79acc7e9d20" providerId="ADAL" clId="{B3D1309A-3345-4023-A395-869E90C05BCF}" dt="2024-04-02T05:21:38.997" v="154" actId="207"/>
          <ac:spMkLst>
            <pc:docMk/>
            <pc:sldMk cId="533849336" sldId="256"/>
            <ac:spMk id="20" creationId="{00000000-0000-0000-0000-000000000000}"/>
          </ac:spMkLst>
        </pc:spChg>
        <pc:spChg chg="add del mod">
          <ac:chgData name="中森 秀樹(NAKAMORI Hideki)" userId="d1473050-ccdf-43bd-b3a4-b79acc7e9d20" providerId="ADAL" clId="{B3D1309A-3345-4023-A395-869E90C05BCF}" dt="2024-04-02T04:48:06.733" v="59" actId="478"/>
          <ac:spMkLst>
            <pc:docMk/>
            <pc:sldMk cId="533849336" sldId="256"/>
            <ac:spMk id="22" creationId="{2E2F8989-3473-8350-35DB-D1CDB258FD8D}"/>
          </ac:spMkLst>
        </pc:spChg>
        <pc:spChg chg="mod">
          <ac:chgData name="中森 秀樹(NAKAMORI Hideki)" userId="d1473050-ccdf-43bd-b3a4-b79acc7e9d20" providerId="ADAL" clId="{B3D1309A-3345-4023-A395-869E90C05BCF}" dt="2024-04-02T04:57:31.212" v="84" actId="207"/>
          <ac:spMkLst>
            <pc:docMk/>
            <pc:sldMk cId="533849336" sldId="256"/>
            <ac:spMk id="23" creationId="{C666B11D-478E-30D2-7E6B-F11C4FBE7D00}"/>
          </ac:spMkLst>
        </pc:spChg>
        <pc:spChg chg="del">
          <ac:chgData name="中森 秀樹(NAKAMORI Hideki)" userId="d1473050-ccdf-43bd-b3a4-b79acc7e9d20" providerId="ADAL" clId="{B3D1309A-3345-4023-A395-869E90C05BCF}" dt="2024-04-02T05:26:16.658" v="189" actId="478"/>
          <ac:spMkLst>
            <pc:docMk/>
            <pc:sldMk cId="533849336" sldId="256"/>
            <ac:spMk id="25" creationId="{7951A484-2E61-9337-32A5-F7C425CE342E}"/>
          </ac:spMkLst>
        </pc:spChg>
        <pc:spChg chg="mod">
          <ac:chgData name="中森 秀樹(NAKAMORI Hideki)" userId="d1473050-ccdf-43bd-b3a4-b79acc7e9d20" providerId="ADAL" clId="{B3D1309A-3345-4023-A395-869E90C05BCF}" dt="2024-04-02T04:56:09.339" v="81" actId="207"/>
          <ac:spMkLst>
            <pc:docMk/>
            <pc:sldMk cId="533849336" sldId="256"/>
            <ac:spMk id="28" creationId="{5758EFC5-5328-BD63-0E23-B100FC084A9E}"/>
          </ac:spMkLst>
        </pc:spChg>
        <pc:spChg chg="add mod">
          <ac:chgData name="中森 秀樹(NAKAMORI Hideki)" userId="d1473050-ccdf-43bd-b3a4-b79acc7e9d20" providerId="ADAL" clId="{B3D1309A-3345-4023-A395-869E90C05BCF}" dt="2024-04-02T05:19:57.991" v="140" actId="1035"/>
          <ac:spMkLst>
            <pc:docMk/>
            <pc:sldMk cId="533849336" sldId="256"/>
            <ac:spMk id="29" creationId="{64D14C0F-7E7C-7666-873F-6F9CE03F230B}"/>
          </ac:spMkLst>
        </pc:spChg>
      </pc:sldChg>
      <pc:sldChg chg="modSp mod">
        <pc:chgData name="中森 秀樹(NAKAMORI Hideki)" userId="d1473050-ccdf-43bd-b3a4-b79acc7e9d20" providerId="ADAL" clId="{B3D1309A-3345-4023-A395-869E90C05BCF}" dt="2024-04-02T02:24:53.012" v="1" actId="20577"/>
        <pc:sldMkLst>
          <pc:docMk/>
          <pc:sldMk cId="2012505980" sldId="257"/>
        </pc:sldMkLst>
        <pc:spChg chg="mod">
          <ac:chgData name="中森 秀樹(NAKAMORI Hideki)" userId="d1473050-ccdf-43bd-b3a4-b79acc7e9d20" providerId="ADAL" clId="{B3D1309A-3345-4023-A395-869E90C05BCF}" dt="2024-04-02T02:24:53.012" v="1" actId="20577"/>
          <ac:spMkLst>
            <pc:docMk/>
            <pc:sldMk cId="2012505980" sldId="257"/>
            <ac:spMk id="7" creationId="{00000000-0000-0000-0000-000000000000}"/>
          </ac:spMkLst>
        </pc:spChg>
      </pc:sldChg>
    </pc:docChg>
  </pc:docChgLst>
  <pc:docChgLst>
    <pc:chgData name="中森 秀樹(NAKAMORI Hideki)" userId="d1473050-ccdf-43bd-b3a4-b79acc7e9d20" providerId="ADAL" clId="{34A12315-8595-4257-B868-F7D8706277C0}"/>
    <pc:docChg chg="undo custSel modSld">
      <pc:chgData name="中森 秀樹(NAKAMORI Hideki)" userId="d1473050-ccdf-43bd-b3a4-b79acc7e9d20" providerId="ADAL" clId="{34A12315-8595-4257-B868-F7D8706277C0}" dt="2024-04-04T08:46:33.298" v="780" actId="3626"/>
      <pc:docMkLst>
        <pc:docMk/>
      </pc:docMkLst>
      <pc:sldChg chg="addSp delSp modSp mod setBg">
        <pc:chgData name="中森 秀樹(NAKAMORI Hideki)" userId="d1473050-ccdf-43bd-b3a4-b79acc7e9d20" providerId="ADAL" clId="{34A12315-8595-4257-B868-F7D8706277C0}" dt="2024-04-04T08:26:03.469" v="713"/>
        <pc:sldMkLst>
          <pc:docMk/>
          <pc:sldMk cId="533849336" sldId="256"/>
        </pc:sldMkLst>
        <pc:spChg chg="mod">
          <ac:chgData name="中森 秀樹(NAKAMORI Hideki)" userId="d1473050-ccdf-43bd-b3a4-b79acc7e9d20" providerId="ADAL" clId="{34A12315-8595-4257-B868-F7D8706277C0}" dt="2024-04-04T06:05:41.042" v="329" actId="692"/>
          <ac:spMkLst>
            <pc:docMk/>
            <pc:sldMk cId="533849336" sldId="256"/>
            <ac:spMk id="3" creationId="{00000000-0000-0000-0000-000000000000}"/>
          </ac:spMkLst>
        </pc:spChg>
        <pc:spChg chg="mod">
          <ac:chgData name="中森 秀樹(NAKAMORI Hideki)" userId="d1473050-ccdf-43bd-b3a4-b79acc7e9d20" providerId="ADAL" clId="{34A12315-8595-4257-B868-F7D8706277C0}" dt="2024-04-04T08:25:53.699" v="712" actId="207"/>
          <ac:spMkLst>
            <pc:docMk/>
            <pc:sldMk cId="533849336" sldId="256"/>
            <ac:spMk id="5" creationId="{00000000-0000-0000-0000-000000000000}"/>
          </ac:spMkLst>
        </pc:spChg>
        <pc:spChg chg="mod">
          <ac:chgData name="中森 秀樹(NAKAMORI Hideki)" userId="d1473050-ccdf-43bd-b3a4-b79acc7e9d20" providerId="ADAL" clId="{34A12315-8595-4257-B868-F7D8706277C0}" dt="2024-04-04T04:20:03.991" v="161" actId="6549"/>
          <ac:spMkLst>
            <pc:docMk/>
            <pc:sldMk cId="533849336" sldId="256"/>
            <ac:spMk id="8" creationId="{00000000-0000-0000-0000-000000000000}"/>
          </ac:spMkLst>
        </pc:spChg>
        <pc:spChg chg="mod">
          <ac:chgData name="中森 秀樹(NAKAMORI Hideki)" userId="d1473050-ccdf-43bd-b3a4-b79acc7e9d20" providerId="ADAL" clId="{34A12315-8595-4257-B868-F7D8706277C0}" dt="2024-04-04T04:35:56.889" v="297" actId="2711"/>
          <ac:spMkLst>
            <pc:docMk/>
            <pc:sldMk cId="533849336" sldId="256"/>
            <ac:spMk id="14" creationId="{00000000-0000-0000-0000-000000000000}"/>
          </ac:spMkLst>
        </pc:spChg>
        <pc:spChg chg="mod">
          <ac:chgData name="中森 秀樹(NAKAMORI Hideki)" userId="d1473050-ccdf-43bd-b3a4-b79acc7e9d20" providerId="ADAL" clId="{34A12315-8595-4257-B868-F7D8706277C0}" dt="2024-04-04T04:35:37.253" v="295" actId="113"/>
          <ac:spMkLst>
            <pc:docMk/>
            <pc:sldMk cId="533849336" sldId="256"/>
            <ac:spMk id="16" creationId="{00000000-0000-0000-0000-000000000000}"/>
          </ac:spMkLst>
        </pc:spChg>
        <pc:spChg chg="del">
          <ac:chgData name="中森 秀樹(NAKAMORI Hideki)" userId="d1473050-ccdf-43bd-b3a4-b79acc7e9d20" providerId="ADAL" clId="{34A12315-8595-4257-B868-F7D8706277C0}" dt="2024-04-02T07:18:14.938" v="1" actId="478"/>
          <ac:spMkLst>
            <pc:docMk/>
            <pc:sldMk cId="533849336" sldId="256"/>
            <ac:spMk id="24" creationId="{02663564-76B3-B305-2BDB-5195658FBED6}"/>
          </ac:spMkLst>
        </pc:spChg>
        <pc:spChg chg="del">
          <ac:chgData name="中森 秀樹(NAKAMORI Hideki)" userId="d1473050-ccdf-43bd-b3a4-b79acc7e9d20" providerId="ADAL" clId="{34A12315-8595-4257-B868-F7D8706277C0}" dt="2024-04-02T07:18:03.804" v="0" actId="478"/>
          <ac:spMkLst>
            <pc:docMk/>
            <pc:sldMk cId="533849336" sldId="256"/>
            <ac:spMk id="27" creationId="{1D205AE4-ACD8-6956-4F55-1F7E49265D74}"/>
          </ac:spMkLst>
        </pc:spChg>
        <pc:spChg chg="mod">
          <ac:chgData name="中森 秀樹(NAKAMORI Hideki)" userId="d1473050-ccdf-43bd-b3a4-b79acc7e9d20" providerId="ADAL" clId="{34A12315-8595-4257-B868-F7D8706277C0}" dt="2024-04-04T04:34:50.846" v="292" actId="2711"/>
          <ac:spMkLst>
            <pc:docMk/>
            <pc:sldMk cId="533849336" sldId="256"/>
            <ac:spMk id="29" creationId="{64D14C0F-7E7C-7666-873F-6F9CE03F230B}"/>
          </ac:spMkLst>
        </pc:spChg>
        <pc:picChg chg="add mod">
          <ac:chgData name="中森 秀樹(NAKAMORI Hideki)" userId="d1473050-ccdf-43bd-b3a4-b79acc7e9d20" providerId="ADAL" clId="{34A12315-8595-4257-B868-F7D8706277C0}" dt="2024-04-04T04:18:27.641" v="125" actId="14100"/>
          <ac:picMkLst>
            <pc:docMk/>
            <pc:sldMk cId="533849336" sldId="256"/>
            <ac:picMk id="2" creationId="{CFEB308E-BA33-236C-71A5-03F0601E80E5}"/>
          </ac:picMkLst>
        </pc:picChg>
        <pc:picChg chg="add del mod">
          <ac:chgData name="中森 秀樹(NAKAMORI Hideki)" userId="d1473050-ccdf-43bd-b3a4-b79acc7e9d20" providerId="ADAL" clId="{34A12315-8595-4257-B868-F7D8706277C0}" dt="2024-04-04T04:21:17.220" v="167" actId="21"/>
          <ac:picMkLst>
            <pc:docMk/>
            <pc:sldMk cId="533849336" sldId="256"/>
            <ac:picMk id="10" creationId="{60083BD1-BFBD-0001-4B7F-8BECA6C9F77F}"/>
          </ac:picMkLst>
        </pc:picChg>
        <pc:picChg chg="del mod">
          <ac:chgData name="中森 秀樹(NAKAMORI Hideki)" userId="d1473050-ccdf-43bd-b3a4-b79acc7e9d20" providerId="ADAL" clId="{34A12315-8595-4257-B868-F7D8706277C0}" dt="2024-04-04T04:16:49.149" v="22" actId="478"/>
          <ac:picMkLst>
            <pc:docMk/>
            <pc:sldMk cId="533849336" sldId="256"/>
            <ac:picMk id="15" creationId="{00000000-0000-0000-0000-000000000000}"/>
          </ac:picMkLst>
        </pc:picChg>
      </pc:sldChg>
      <pc:sldChg chg="addSp delSp modSp mod">
        <pc:chgData name="中森 秀樹(NAKAMORI Hideki)" userId="d1473050-ccdf-43bd-b3a4-b79acc7e9d20" providerId="ADAL" clId="{34A12315-8595-4257-B868-F7D8706277C0}" dt="2024-04-04T08:46:33.298" v="780" actId="3626"/>
        <pc:sldMkLst>
          <pc:docMk/>
          <pc:sldMk cId="2012505980" sldId="257"/>
        </pc:sldMkLst>
        <pc:spChg chg="mod">
          <ac:chgData name="中森 秀樹(NAKAMORI Hideki)" userId="d1473050-ccdf-43bd-b3a4-b79acc7e9d20" providerId="ADAL" clId="{34A12315-8595-4257-B868-F7D8706277C0}" dt="2024-04-04T06:06:02.348" v="330" actId="207"/>
          <ac:spMkLst>
            <pc:docMk/>
            <pc:sldMk cId="2012505980" sldId="257"/>
            <ac:spMk id="2" creationId="{00000000-0000-0000-0000-000000000000}"/>
          </ac:spMkLst>
        </pc:spChg>
        <pc:spChg chg="mod">
          <ac:chgData name="中森 秀樹(NAKAMORI Hideki)" userId="d1473050-ccdf-43bd-b3a4-b79acc7e9d20" providerId="ADAL" clId="{34A12315-8595-4257-B868-F7D8706277C0}" dt="2024-04-04T06:06:10.793" v="336" actId="20577"/>
          <ac:spMkLst>
            <pc:docMk/>
            <pc:sldMk cId="2012505980" sldId="257"/>
            <ac:spMk id="3" creationId="{00000000-0000-0000-0000-000000000000}"/>
          </ac:spMkLst>
        </pc:spChg>
        <pc:spChg chg="del mod">
          <ac:chgData name="中森 秀樹(NAKAMORI Hideki)" userId="d1473050-ccdf-43bd-b3a4-b79acc7e9d20" providerId="ADAL" clId="{34A12315-8595-4257-B868-F7D8706277C0}" dt="2024-04-04T08:43:45.965" v="767" actId="478"/>
          <ac:spMkLst>
            <pc:docMk/>
            <pc:sldMk cId="2012505980" sldId="257"/>
            <ac:spMk id="4" creationId="{42DEFE76-5199-7830-0668-384F27141574}"/>
          </ac:spMkLst>
        </pc:spChg>
        <pc:spChg chg="mod">
          <ac:chgData name="中森 秀樹(NAKAMORI Hideki)" userId="d1473050-ccdf-43bd-b3a4-b79acc7e9d20" providerId="ADAL" clId="{34A12315-8595-4257-B868-F7D8706277C0}" dt="2024-04-04T04:23:38.716" v="279" actId="14100"/>
          <ac:spMkLst>
            <pc:docMk/>
            <pc:sldMk cId="2012505980" sldId="257"/>
            <ac:spMk id="6" creationId="{00000000-0000-0000-0000-000000000000}"/>
          </ac:spMkLst>
        </pc:spChg>
        <pc:spChg chg="mod">
          <ac:chgData name="中森 秀樹(NAKAMORI Hideki)" userId="d1473050-ccdf-43bd-b3a4-b79acc7e9d20" providerId="ADAL" clId="{34A12315-8595-4257-B868-F7D8706277C0}" dt="2024-04-04T04:22:51.261" v="262" actId="1038"/>
          <ac:spMkLst>
            <pc:docMk/>
            <pc:sldMk cId="2012505980" sldId="257"/>
            <ac:spMk id="7" creationId="{00000000-0000-0000-0000-000000000000}"/>
          </ac:spMkLst>
        </pc:spChg>
        <pc:spChg chg="del">
          <ac:chgData name="中森 秀樹(NAKAMORI Hideki)" userId="d1473050-ccdf-43bd-b3a4-b79acc7e9d20" providerId="ADAL" clId="{34A12315-8595-4257-B868-F7D8706277C0}" dt="2024-04-04T04:22:58.367" v="263" actId="478"/>
          <ac:spMkLst>
            <pc:docMk/>
            <pc:sldMk cId="2012505980" sldId="257"/>
            <ac:spMk id="9" creationId="{9A16DDD8-C5E2-C628-5F39-DA70A461015C}"/>
          </ac:spMkLst>
        </pc:spChg>
        <pc:spChg chg="mod">
          <ac:chgData name="中森 秀樹(NAKAMORI Hideki)" userId="d1473050-ccdf-43bd-b3a4-b79acc7e9d20" providerId="ADAL" clId="{34A12315-8595-4257-B868-F7D8706277C0}" dt="2024-04-04T07:56:41.762" v="623" actId="1037"/>
          <ac:spMkLst>
            <pc:docMk/>
            <pc:sldMk cId="2012505980" sldId="257"/>
            <ac:spMk id="10" creationId="{00000000-0000-0000-0000-000000000000}"/>
          </ac:spMkLst>
        </pc:spChg>
        <pc:spChg chg="mod">
          <ac:chgData name="中森 秀樹(NAKAMORI Hideki)" userId="d1473050-ccdf-43bd-b3a4-b79acc7e9d20" providerId="ADAL" clId="{34A12315-8595-4257-B868-F7D8706277C0}" dt="2024-04-04T06:06:23.338" v="337" actId="207"/>
          <ac:spMkLst>
            <pc:docMk/>
            <pc:sldMk cId="2012505980" sldId="257"/>
            <ac:spMk id="11" creationId="{00000000-0000-0000-0000-000000000000}"/>
          </ac:spMkLst>
        </pc:spChg>
        <pc:spChg chg="mod">
          <ac:chgData name="中森 秀樹(NAKAMORI Hideki)" userId="d1473050-ccdf-43bd-b3a4-b79acc7e9d20" providerId="ADAL" clId="{34A12315-8595-4257-B868-F7D8706277C0}" dt="2024-04-04T04:22:51.261" v="262" actId="1038"/>
          <ac:spMkLst>
            <pc:docMk/>
            <pc:sldMk cId="2012505980" sldId="257"/>
            <ac:spMk id="26" creationId="{00000000-0000-0000-0000-000000000000}"/>
          </ac:spMkLst>
        </pc:spChg>
        <pc:graphicFrameChg chg="mod modGraphic">
          <ac:chgData name="中森 秀樹(NAKAMORI Hideki)" userId="d1473050-ccdf-43bd-b3a4-b79acc7e9d20" providerId="ADAL" clId="{34A12315-8595-4257-B868-F7D8706277C0}" dt="2024-04-04T08:46:33.298" v="780" actId="3626"/>
          <ac:graphicFrameMkLst>
            <pc:docMk/>
            <pc:sldMk cId="2012505980" sldId="257"/>
            <ac:graphicFrameMk id="5" creationId="{00000000-0000-0000-0000-000000000000}"/>
          </ac:graphicFrameMkLst>
        </pc:graphicFrameChg>
        <pc:picChg chg="del">
          <ac:chgData name="中森 秀樹(NAKAMORI Hideki)" userId="d1473050-ccdf-43bd-b3a4-b79acc7e9d20" providerId="ADAL" clId="{34A12315-8595-4257-B868-F7D8706277C0}" dt="2024-04-04T07:56:47.318" v="624" actId="478"/>
          <ac:picMkLst>
            <pc:docMk/>
            <pc:sldMk cId="2012505980" sldId="257"/>
            <ac:picMk id="8" creationId="{00000000-0000-0000-0000-000000000000}"/>
          </ac:picMkLst>
        </pc:picChg>
        <pc:picChg chg="add mod">
          <ac:chgData name="中森 秀樹(NAKAMORI Hideki)" userId="d1473050-ccdf-43bd-b3a4-b79acc7e9d20" providerId="ADAL" clId="{34A12315-8595-4257-B868-F7D8706277C0}" dt="2024-04-04T07:57:04.354" v="641" actId="1038"/>
          <ac:picMkLst>
            <pc:docMk/>
            <pc:sldMk cId="2012505980" sldId="257"/>
            <ac:picMk id="9" creationId="{B00E29BE-4B40-ECA8-E57B-4CAB7E1DDA8C}"/>
          </ac:picMkLst>
        </pc:picChg>
        <pc:picChg chg="del">
          <ac:chgData name="中森 秀樹(NAKAMORI Hideki)" userId="d1473050-ccdf-43bd-b3a4-b79acc7e9d20" providerId="ADAL" clId="{34A12315-8595-4257-B868-F7D8706277C0}" dt="2024-04-04T04:21:33.134" v="183" actId="478"/>
          <ac:picMkLst>
            <pc:docMk/>
            <pc:sldMk cId="2012505980" sldId="257"/>
            <ac:picMk id="12" creationId="{00000000-0000-0000-0000-000000000000}"/>
          </ac:picMkLst>
        </pc:picChg>
        <pc:picChg chg="add mod">
          <ac:chgData name="中森 秀樹(NAKAMORI Hideki)" userId="d1473050-ccdf-43bd-b3a4-b79acc7e9d20" providerId="ADAL" clId="{34A12315-8595-4257-B868-F7D8706277C0}" dt="2024-04-04T04:23:55.998" v="282" actId="1035"/>
          <ac:picMkLst>
            <pc:docMk/>
            <pc:sldMk cId="2012505980" sldId="257"/>
            <ac:picMk id="13" creationId="{5E860626-168F-7943-B3EE-EBDEBCD58C8A}"/>
          </ac:picMkLst>
        </pc:picChg>
        <pc:picChg chg="mod">
          <ac:chgData name="中森 秀樹(NAKAMORI Hideki)" userId="d1473050-ccdf-43bd-b3a4-b79acc7e9d20" providerId="ADAL" clId="{34A12315-8595-4257-B868-F7D8706277C0}" dt="2024-04-04T08:27:13.819" v="763" actId="1038"/>
          <ac:picMkLst>
            <pc:docMk/>
            <pc:sldMk cId="2012505980" sldId="257"/>
            <ac:picMk id="22" creationId="{00000000-0000-0000-0000-000000000000}"/>
          </ac:picMkLst>
        </pc:picChg>
        <pc:picChg chg="mod">
          <ac:chgData name="中森 秀樹(NAKAMORI Hideki)" userId="d1473050-ccdf-43bd-b3a4-b79acc7e9d20" providerId="ADAL" clId="{34A12315-8595-4257-B868-F7D8706277C0}" dt="2024-04-04T08:27:23.404" v="766" actId="1037"/>
          <ac:picMkLst>
            <pc:docMk/>
            <pc:sldMk cId="2012505980" sldId="257"/>
            <ac:picMk id="23" creationId="{00000000-0000-0000-0000-000000000000}"/>
          </ac:picMkLst>
        </pc:picChg>
        <pc:picChg chg="mod">
          <ac:chgData name="中森 秀樹(NAKAMORI Hideki)" userId="d1473050-ccdf-43bd-b3a4-b79acc7e9d20" providerId="ADAL" clId="{34A12315-8595-4257-B868-F7D8706277C0}" dt="2024-04-04T08:26:38.383" v="740" actId="1038"/>
          <ac:picMkLst>
            <pc:docMk/>
            <pc:sldMk cId="2012505980" sldId="257"/>
            <ac:picMk id="24" creationId="{00000000-0000-0000-0000-000000000000}"/>
          </ac:picMkLst>
        </pc:picChg>
        <pc:picChg chg="mod">
          <ac:chgData name="中森 秀樹(NAKAMORI Hideki)" userId="d1473050-ccdf-43bd-b3a4-b79acc7e9d20" providerId="ADAL" clId="{34A12315-8595-4257-B868-F7D8706277C0}" dt="2024-04-04T08:27:06.557" v="761" actId="1037"/>
          <ac:picMkLst>
            <pc:docMk/>
            <pc:sldMk cId="2012505980" sldId="257"/>
            <ac:picMk id="25" creationId="{00000000-0000-0000-0000-000000000000}"/>
          </ac:picMkLst>
        </pc:picChg>
        <pc:picChg chg="mod">
          <ac:chgData name="中森 秀樹(NAKAMORI Hideki)" userId="d1473050-ccdf-43bd-b3a4-b79acc7e9d20" providerId="ADAL" clId="{34A12315-8595-4257-B868-F7D8706277C0}" dt="2024-04-04T07:30:39.504" v="526" actId="1037"/>
          <ac:picMkLst>
            <pc:docMk/>
            <pc:sldMk cId="2012505980" sldId="257"/>
            <ac:picMk id="70" creationId="{00000000-0000-0000-0000-000000000000}"/>
          </ac:picMkLst>
        </pc:picChg>
      </pc:sldChg>
    </pc:docChg>
  </pc:docChgLst>
  <pc:docChgLst>
    <pc:chgData name="鵜飼 未玲(UGAI Mirei)" userId="13e028b9-fb45-4243-8251-f366defe0677" providerId="ADAL" clId="{02E172F2-71EF-4D97-8926-A88B9369A564}"/>
    <pc:docChg chg="custSel modSld modMainMaster">
      <pc:chgData name="鵜飼 未玲(UGAI Mirei)" userId="13e028b9-fb45-4243-8251-f366defe0677" providerId="ADAL" clId="{02E172F2-71EF-4D97-8926-A88B9369A564}" dt="2024-04-02T06:22:17.707" v="6" actId="478"/>
      <pc:docMkLst>
        <pc:docMk/>
      </pc:docMkLst>
      <pc:sldChg chg="delSp mod">
        <pc:chgData name="鵜飼 未玲(UGAI Mirei)" userId="13e028b9-fb45-4243-8251-f366defe0677" providerId="ADAL" clId="{02E172F2-71EF-4D97-8926-A88B9369A564}" dt="2024-04-02T06:22:17.707" v="6" actId="478"/>
        <pc:sldMkLst>
          <pc:docMk/>
          <pc:sldMk cId="533849336" sldId="256"/>
        </pc:sldMkLst>
        <pc:spChg chg="del">
          <ac:chgData name="鵜飼 未玲(UGAI Mirei)" userId="13e028b9-fb45-4243-8251-f366defe0677" providerId="ADAL" clId="{02E172F2-71EF-4D97-8926-A88B9369A564}" dt="2024-04-02T06:22:14.256" v="5" actId="478"/>
          <ac:spMkLst>
            <pc:docMk/>
            <pc:sldMk cId="533849336" sldId="256"/>
            <ac:spMk id="11" creationId="{0B20DE7C-3B37-A538-C139-6604ED436A7F}"/>
          </ac:spMkLst>
        </pc:spChg>
        <pc:spChg chg="del">
          <ac:chgData name="鵜飼 未玲(UGAI Mirei)" userId="13e028b9-fb45-4243-8251-f366defe0677" providerId="ADAL" clId="{02E172F2-71EF-4D97-8926-A88B9369A564}" dt="2024-04-02T06:22:07.653" v="3" actId="478"/>
          <ac:spMkLst>
            <pc:docMk/>
            <pc:sldMk cId="533849336" sldId="256"/>
            <ac:spMk id="17" creationId="{7FA70791-7D33-EABB-FEC8-781859EE6122}"/>
          </ac:spMkLst>
        </pc:spChg>
        <pc:spChg chg="del">
          <ac:chgData name="鵜飼 未玲(UGAI Mirei)" userId="13e028b9-fb45-4243-8251-f366defe0677" providerId="ADAL" clId="{02E172F2-71EF-4D97-8926-A88B9369A564}" dt="2024-04-02T06:22:17.707" v="6" actId="478"/>
          <ac:spMkLst>
            <pc:docMk/>
            <pc:sldMk cId="533849336" sldId="256"/>
            <ac:spMk id="23" creationId="{C666B11D-478E-30D2-7E6B-F11C4FBE7D00}"/>
          </ac:spMkLst>
        </pc:spChg>
        <pc:spChg chg="del">
          <ac:chgData name="鵜飼 未玲(UGAI Mirei)" userId="13e028b9-fb45-4243-8251-f366defe0677" providerId="ADAL" clId="{02E172F2-71EF-4D97-8926-A88B9369A564}" dt="2024-04-02T06:22:11.364" v="4" actId="478"/>
          <ac:spMkLst>
            <pc:docMk/>
            <pc:sldMk cId="533849336" sldId="256"/>
            <ac:spMk id="28" creationId="{5758EFC5-5328-BD63-0E23-B100FC084A9E}"/>
          </ac:spMkLst>
        </pc:spChg>
      </pc:sldChg>
      <pc:sldMasterChg chg="modSldLayout">
        <pc:chgData name="鵜飼 未玲(UGAI Mirei)" userId="13e028b9-fb45-4243-8251-f366defe0677" providerId="ADAL" clId="{02E172F2-71EF-4D97-8926-A88B9369A564}" dt="2024-04-02T06:21:55.024" v="2" actId="6014"/>
        <pc:sldMasterMkLst>
          <pc:docMk/>
          <pc:sldMasterMk cId="777437242" sldId="2147483852"/>
        </pc:sldMasterMkLst>
        <pc:sldLayoutChg chg="addSp modSp mod">
          <pc:chgData name="鵜飼 未玲(UGAI Mirei)" userId="13e028b9-fb45-4243-8251-f366defe0677" providerId="ADAL" clId="{02E172F2-71EF-4D97-8926-A88B9369A564}" dt="2024-04-02T06:21:55.024" v="2" actId="6014"/>
          <pc:sldLayoutMkLst>
            <pc:docMk/>
            <pc:sldMasterMk cId="777437242" sldId="2147483852"/>
            <pc:sldLayoutMk cId="2325746658" sldId="2147483862"/>
          </pc:sldLayoutMkLst>
          <pc:spChg chg="mod">
            <ac:chgData name="鵜飼 未玲(UGAI Mirei)" userId="13e028b9-fb45-4243-8251-f366defe0677" providerId="ADAL" clId="{02E172F2-71EF-4D97-8926-A88B9369A564}" dt="2024-04-02T06:21:38.764" v="1" actId="207"/>
            <ac:spMkLst>
              <pc:docMk/>
              <pc:sldMasterMk cId="777437242" sldId="2147483852"/>
              <pc:sldLayoutMk cId="2325746658" sldId="2147483862"/>
              <ac:spMk id="3" creationId="{38F999B3-7CD1-3791-20A6-0AD8C29F1629}"/>
            </ac:spMkLst>
          </pc:spChg>
          <pc:spChg chg="mod">
            <ac:chgData name="鵜飼 未玲(UGAI Mirei)" userId="13e028b9-fb45-4243-8251-f366defe0677" providerId="ADAL" clId="{02E172F2-71EF-4D97-8926-A88B9369A564}" dt="2024-04-02T06:21:30.180" v="0"/>
            <ac:spMkLst>
              <pc:docMk/>
              <pc:sldMasterMk cId="777437242" sldId="2147483852"/>
              <pc:sldLayoutMk cId="2325746658" sldId="2147483862"/>
              <ac:spMk id="4" creationId="{F0EF1441-4DAA-FA30-EC87-666C1AB8E5A7}"/>
            </ac:spMkLst>
          </pc:spChg>
          <pc:grpChg chg="add mod">
            <ac:chgData name="鵜飼 未玲(UGAI Mirei)" userId="13e028b9-fb45-4243-8251-f366defe0677" providerId="ADAL" clId="{02E172F2-71EF-4D97-8926-A88B9369A564}" dt="2024-04-02T06:21:30.180" v="0"/>
            <ac:grpSpMkLst>
              <pc:docMk/>
              <pc:sldMasterMk cId="777437242" sldId="2147483852"/>
              <pc:sldLayoutMk cId="2325746658" sldId="2147483862"/>
              <ac:grpSpMk id="2" creationId="{019303DA-6CC3-646F-EC69-5D831E054245}"/>
            </ac:grpSpMkLst>
          </pc:grpChg>
        </pc:sldLayoutChg>
      </pc:sldMasterChg>
    </pc:docChg>
  </pc:docChgLst>
  <pc:docChgLst>
    <pc:chgData name="中森 秀樹(NAKAMORI Hideki)" userId="d1473050-ccdf-43bd-b3a4-b79acc7e9d20" providerId="ADAL" clId="{D560DEFA-C60B-458F-8BBE-93CEA2D54F12}"/>
    <pc:docChg chg="modSld">
      <pc:chgData name="中森 秀樹(NAKAMORI Hideki)" userId="d1473050-ccdf-43bd-b3a4-b79acc7e9d20" providerId="ADAL" clId="{D560DEFA-C60B-458F-8BBE-93CEA2D54F12}" dt="2024-04-05T04:56:40.961" v="16" actId="2711"/>
      <pc:docMkLst>
        <pc:docMk/>
      </pc:docMkLst>
      <pc:sldChg chg="modSp mod">
        <pc:chgData name="中森 秀樹(NAKAMORI Hideki)" userId="d1473050-ccdf-43bd-b3a4-b79acc7e9d20" providerId="ADAL" clId="{D560DEFA-C60B-458F-8BBE-93CEA2D54F12}" dt="2024-04-05T04:56:40.961" v="16" actId="2711"/>
        <pc:sldMkLst>
          <pc:docMk/>
          <pc:sldMk cId="2012505980" sldId="257"/>
        </pc:sldMkLst>
        <pc:graphicFrameChg chg="mod modGraphic">
          <ac:chgData name="中森 秀樹(NAKAMORI Hideki)" userId="d1473050-ccdf-43bd-b3a4-b79acc7e9d20" providerId="ADAL" clId="{D560DEFA-C60B-458F-8BBE-93CEA2D54F12}" dt="2024-04-05T04:56:40.961" v="16" actId="2711"/>
          <ac:graphicFrameMkLst>
            <pc:docMk/>
            <pc:sldMk cId="2012505980" sldId="257"/>
            <ac:graphicFrameMk id="5"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350" y="0"/>
            <a:ext cx="2919413" cy="495300"/>
          </a:xfrm>
          <a:prstGeom prst="rect">
            <a:avLst/>
          </a:prstGeom>
        </p:spPr>
        <p:txBody>
          <a:bodyPr vert="horz" lIns="91440" tIns="45720" rIns="91440" bIns="45720" rtlCol="0"/>
          <a:lstStyle>
            <a:lvl1pPr algn="r">
              <a:defRPr sz="1200"/>
            </a:lvl1pPr>
          </a:lstStyle>
          <a:p>
            <a:fld id="{CF076CC7-7741-4F7C-B6CD-B00C2D5A61A0}" type="datetimeFigureOut">
              <a:rPr kumimoji="1" lang="ja-JP" altLang="en-US" smtClean="0"/>
              <a:t>2024/4/5</a:t>
            </a:fld>
            <a:endParaRPr kumimoji="1" lang="ja-JP" altLang="en-US"/>
          </a:p>
        </p:txBody>
      </p:sp>
      <p:sp>
        <p:nvSpPr>
          <p:cNvPr id="4" name="スライド イメージ プレースホルダー 3"/>
          <p:cNvSpPr>
            <a:spLocks noGrp="1" noRot="1" noChangeAspect="1"/>
          </p:cNvSpPr>
          <p:nvPr>
            <p:ph type="sldImg" idx="2"/>
          </p:nvPr>
        </p:nvSpPr>
        <p:spPr>
          <a:xfrm>
            <a:off x="2190750" y="1233488"/>
            <a:ext cx="2355850"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9800"/>
            <a:ext cx="5391150" cy="38862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188"/>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350" y="9374188"/>
            <a:ext cx="2919413" cy="495300"/>
          </a:xfrm>
          <a:prstGeom prst="rect">
            <a:avLst/>
          </a:prstGeom>
        </p:spPr>
        <p:txBody>
          <a:bodyPr vert="horz" lIns="91440" tIns="45720" rIns="91440" bIns="45720" rtlCol="0" anchor="b"/>
          <a:lstStyle>
            <a:lvl1pPr algn="r">
              <a:defRPr sz="1200"/>
            </a:lvl1pPr>
          </a:lstStyle>
          <a:p>
            <a:fld id="{865C4EA1-C84B-4293-B08E-3162E67C87DF}" type="slidenum">
              <a:rPr kumimoji="1" lang="ja-JP" altLang="en-US" smtClean="0"/>
              <a:t>‹#›</a:t>
            </a:fld>
            <a:endParaRPr kumimoji="1" lang="ja-JP" altLang="en-US"/>
          </a:p>
        </p:txBody>
      </p:sp>
    </p:spTree>
    <p:extLst>
      <p:ext uri="{BB962C8B-B14F-4D97-AF65-F5344CB8AC3E}">
        <p14:creationId xmlns:p14="http://schemas.microsoft.com/office/powerpoint/2010/main" val="30361016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65C4EA1-C84B-4293-B08E-3162E67C87DF}" type="slidenum">
              <a:rPr kumimoji="1" lang="ja-JP" altLang="en-US" smtClean="0"/>
              <a:t>2</a:t>
            </a:fld>
            <a:endParaRPr kumimoji="1" lang="ja-JP" altLang="en-US"/>
          </a:p>
        </p:txBody>
      </p:sp>
    </p:spTree>
    <p:extLst>
      <p:ext uri="{BB962C8B-B14F-4D97-AF65-F5344CB8AC3E}">
        <p14:creationId xmlns:p14="http://schemas.microsoft.com/office/powerpoint/2010/main" val="4023115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1_白紙">
    <p:spTree>
      <p:nvGrpSpPr>
        <p:cNvPr id="1" name=""/>
        <p:cNvGrpSpPr/>
        <p:nvPr/>
      </p:nvGrpSpPr>
      <p:grpSpPr>
        <a:xfrm>
          <a:off x="0" y="0"/>
          <a:ext cx="0" cy="0"/>
          <a:chOff x="0" y="0"/>
          <a:chExt cx="0" cy="0"/>
        </a:xfrm>
      </p:grpSpPr>
      <p:grpSp>
        <p:nvGrpSpPr>
          <p:cNvPr id="8" name="グループ化 7"/>
          <p:cNvGrpSpPr/>
          <p:nvPr userDrawn="1"/>
        </p:nvGrpSpPr>
        <p:grpSpPr>
          <a:xfrm>
            <a:off x="0" y="-1"/>
            <a:ext cx="7560000" cy="10692000"/>
            <a:chOff x="0" y="-1"/>
            <a:chExt cx="7560000" cy="10692000"/>
          </a:xfrm>
        </p:grpSpPr>
        <p:sp>
          <p:nvSpPr>
            <p:cNvPr id="9" name="正方形/長方形 8"/>
            <p:cNvSpPr/>
            <p:nvPr userDrawn="1"/>
          </p:nvSpPr>
          <p:spPr>
            <a:xfrm>
              <a:off x="0" y="-1"/>
              <a:ext cx="7560000" cy="10692000"/>
            </a:xfrm>
            <a:prstGeom prst="rect">
              <a:avLst/>
            </a:prstGeom>
            <a:solidFill>
              <a:srgbClr val="C3D7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
          <p:nvSpPr>
            <p:cNvPr id="10" name="角丸四角形 9"/>
            <p:cNvSpPr/>
            <p:nvPr userDrawn="1"/>
          </p:nvSpPr>
          <p:spPr>
            <a:xfrm>
              <a:off x="216000" y="215999"/>
              <a:ext cx="7128000" cy="10260000"/>
            </a:xfrm>
            <a:prstGeom prst="roundRect">
              <a:avLst>
                <a:gd name="adj" fmla="val 43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grpSp>
    </p:spTree>
    <p:extLst>
      <p:ext uri="{BB962C8B-B14F-4D97-AF65-F5344CB8AC3E}">
        <p14:creationId xmlns:p14="http://schemas.microsoft.com/office/powerpoint/2010/main" val="4002978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オレンジガード">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019303DA-6CC3-646F-EC69-5D831E054245}"/>
              </a:ext>
            </a:extLst>
          </p:cNvPr>
          <p:cNvGrpSpPr/>
          <p:nvPr userDrawn="1"/>
        </p:nvGrpSpPr>
        <p:grpSpPr>
          <a:xfrm>
            <a:off x="0" y="-1"/>
            <a:ext cx="7560000" cy="10692000"/>
            <a:chOff x="0" y="-1"/>
            <a:chExt cx="7560000" cy="10692000"/>
          </a:xfrm>
        </p:grpSpPr>
        <p:sp>
          <p:nvSpPr>
            <p:cNvPr id="3" name="正方形/長方形 2">
              <a:extLst>
                <a:ext uri="{FF2B5EF4-FFF2-40B4-BE49-F238E27FC236}">
                  <a16:creationId xmlns:a16="http://schemas.microsoft.com/office/drawing/2014/main" id="{38F999B3-7CD1-3791-20A6-0AD8C29F1629}"/>
                </a:ext>
              </a:extLst>
            </p:cNvPr>
            <p:cNvSpPr/>
            <p:nvPr userDrawn="1"/>
          </p:nvSpPr>
          <p:spPr>
            <a:xfrm>
              <a:off x="0" y="-1"/>
              <a:ext cx="7560000" cy="10692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
          <p:nvSpPr>
            <p:cNvPr id="4" name="角丸四角形 9">
              <a:extLst>
                <a:ext uri="{FF2B5EF4-FFF2-40B4-BE49-F238E27FC236}">
                  <a16:creationId xmlns:a16="http://schemas.microsoft.com/office/drawing/2014/main" id="{F0EF1441-4DAA-FA30-EC87-666C1AB8E5A7}"/>
                </a:ext>
              </a:extLst>
            </p:cNvPr>
            <p:cNvSpPr/>
            <p:nvPr userDrawn="1"/>
          </p:nvSpPr>
          <p:spPr>
            <a:xfrm>
              <a:off x="216000" y="215999"/>
              <a:ext cx="7128000" cy="10260000"/>
            </a:xfrm>
            <a:prstGeom prst="roundRect">
              <a:avLst>
                <a:gd name="adj" fmla="val 43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grpSp>
    </p:spTree>
    <p:extLst>
      <p:ext uri="{BB962C8B-B14F-4D97-AF65-F5344CB8AC3E}">
        <p14:creationId xmlns:p14="http://schemas.microsoft.com/office/powerpoint/2010/main" val="23257466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77437242"/>
      </p:ext>
    </p:extLst>
  </p:cSld>
  <p:clrMap bg1="lt1" tx1="dk1" bg2="lt2" tx2="dk2" accent1="accent1" accent2="accent2" accent3="accent3" accent4="accent4" accent5="accent5" accent6="accent6" hlink="hlink" folHlink="folHlink"/>
  <p:sldLayoutIdLst>
    <p:sldLayoutId id="2147483861" r:id="rId1"/>
    <p:sldLayoutId id="2147483862" r:id="rId2"/>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9" name="角丸四角形 18"/>
          <p:cNvSpPr/>
          <p:nvPr/>
        </p:nvSpPr>
        <p:spPr>
          <a:xfrm>
            <a:off x="2781300" y="4022165"/>
            <a:ext cx="4467226" cy="4759888"/>
          </a:xfrm>
          <a:prstGeom prst="roundRect">
            <a:avLst>
              <a:gd name="adj" fmla="val 3247"/>
            </a:avLst>
          </a:prstGeom>
          <a:noFill/>
          <a:ln w="1905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600" baseline="30000" dirty="0">
              <a:solidFill>
                <a:schemeClr val="tx1"/>
              </a:solidFill>
              <a:latin typeface="+mn-ea"/>
            </a:endParaRPr>
          </a:p>
          <a:p>
            <a:pPr>
              <a:lnSpc>
                <a:spcPts val="1000"/>
              </a:lnSpc>
              <a:spcBef>
                <a:spcPts val="600"/>
              </a:spcBef>
            </a:pPr>
            <a:endParaRPr lang="ja-JP" altLang="en-US" sz="1600" baseline="30000" dirty="0">
              <a:solidFill>
                <a:schemeClr val="tx1"/>
              </a:solidFill>
              <a:latin typeface="+mn-ea"/>
            </a:endParaRPr>
          </a:p>
          <a:p>
            <a:pPr algn="just">
              <a:lnSpc>
                <a:spcPts val="1400"/>
              </a:lnSpc>
            </a:pPr>
            <a:r>
              <a:rPr lang="ja-JP" altLang="en-US" sz="1100" dirty="0">
                <a:solidFill>
                  <a:srgbClr val="FF9900"/>
                </a:solidFill>
                <a:latin typeface="+mn-ea"/>
              </a:rPr>
              <a:t>●</a:t>
            </a:r>
            <a:r>
              <a:rPr lang="ja-JP" altLang="en-US" sz="1100" dirty="0">
                <a:solidFill>
                  <a:schemeClr val="tx1"/>
                </a:solidFill>
                <a:latin typeface="+mn-ea"/>
              </a:rPr>
              <a:t>請求期限は、令和</a:t>
            </a:r>
            <a:r>
              <a:rPr lang="en-US" altLang="ja-JP" sz="1100" dirty="0">
                <a:solidFill>
                  <a:schemeClr val="tx1"/>
                </a:solidFill>
                <a:latin typeface="+mn-ea"/>
              </a:rPr>
              <a:t>11</a:t>
            </a:r>
            <a:r>
              <a:rPr lang="ja-JP" altLang="en-US" sz="1100" dirty="0">
                <a:solidFill>
                  <a:schemeClr val="tx1"/>
                </a:solidFill>
                <a:latin typeface="+mn-ea"/>
              </a:rPr>
              <a:t>年４月</a:t>
            </a:r>
            <a:r>
              <a:rPr lang="en-US" altLang="ja-JP" sz="1100" dirty="0">
                <a:solidFill>
                  <a:schemeClr val="tx1"/>
                </a:solidFill>
                <a:latin typeface="+mn-ea"/>
              </a:rPr>
              <a:t>23</a:t>
            </a:r>
            <a:r>
              <a:rPr lang="ja-JP" altLang="en-US" sz="1100" dirty="0">
                <a:solidFill>
                  <a:schemeClr val="tx1"/>
                </a:solidFill>
                <a:latin typeface="+mn-ea"/>
              </a:rPr>
              <a:t>日です。</a:t>
            </a:r>
          </a:p>
          <a:p>
            <a:pPr marL="136800" indent="-136800" algn="just">
              <a:lnSpc>
                <a:spcPts val="1400"/>
              </a:lnSpc>
              <a:spcBef>
                <a:spcPts val="300"/>
              </a:spcBef>
            </a:pPr>
            <a:r>
              <a:rPr lang="ja-JP" altLang="en-US" sz="1100" dirty="0">
                <a:solidFill>
                  <a:srgbClr val="FF9900"/>
                </a:solidFill>
                <a:latin typeface="+mn-ea"/>
              </a:rPr>
              <a:t>●</a:t>
            </a:r>
            <a:r>
              <a:rPr lang="ja-JP" altLang="en-US" sz="1100" dirty="0">
                <a:solidFill>
                  <a:schemeClr val="tx1"/>
                </a:solidFill>
                <a:latin typeface="+mn-ea"/>
              </a:rPr>
              <a:t>お住まいの都道府県の窓口に請求書を提出してください（郵送による提出も可能です）。</a:t>
            </a:r>
          </a:p>
          <a:p>
            <a:pPr marL="136800" indent="-136800" algn="just">
              <a:lnSpc>
                <a:spcPts val="1400"/>
              </a:lnSpc>
              <a:spcBef>
                <a:spcPts val="300"/>
              </a:spcBef>
            </a:pPr>
            <a:r>
              <a:rPr lang="ja-JP" altLang="en-US" sz="1100" dirty="0">
                <a:solidFill>
                  <a:srgbClr val="FF9900"/>
                </a:solidFill>
                <a:latin typeface="+mn-ea"/>
              </a:rPr>
              <a:t>●</a:t>
            </a:r>
            <a:r>
              <a:rPr lang="ja-JP" altLang="en-US" sz="1100" dirty="0">
                <a:solidFill>
                  <a:schemeClr val="tx1"/>
                </a:solidFill>
                <a:latin typeface="+mn-ea"/>
              </a:rPr>
              <a:t>請求書や添付書類</a:t>
            </a:r>
            <a:r>
              <a:rPr lang="en-US" altLang="ja-JP" sz="1100" dirty="0">
                <a:solidFill>
                  <a:schemeClr val="tx1"/>
                </a:solidFill>
                <a:latin typeface="+mn-ea"/>
              </a:rPr>
              <a:t>(</a:t>
            </a:r>
            <a:r>
              <a:rPr lang="ja-JP" altLang="en-US" sz="1100" dirty="0">
                <a:solidFill>
                  <a:schemeClr val="tx1"/>
                </a:solidFill>
                <a:latin typeface="+mn-ea"/>
              </a:rPr>
              <a:t>診断書・領収書</a:t>
            </a:r>
            <a:r>
              <a:rPr lang="en-US" altLang="ja-JP" sz="1100" dirty="0">
                <a:solidFill>
                  <a:schemeClr val="tx1"/>
                </a:solidFill>
                <a:latin typeface="+mn-ea"/>
              </a:rPr>
              <a:t>)</a:t>
            </a:r>
            <a:r>
              <a:rPr lang="ja-JP" altLang="en-US" sz="1100" dirty="0">
                <a:solidFill>
                  <a:schemeClr val="tx1"/>
                </a:solidFill>
                <a:latin typeface="+mn-ea"/>
              </a:rPr>
              <a:t>の様式は、旧優生保護法一時金の特設サイトに掲載しているほか、都道府県のホームページや窓口などでも入手できます。</a:t>
            </a:r>
            <a:endParaRPr lang="en-US" altLang="ja-JP" sz="1100" dirty="0">
              <a:solidFill>
                <a:schemeClr val="tx1"/>
              </a:solidFill>
              <a:latin typeface="+mn-ea"/>
            </a:endParaRPr>
          </a:p>
          <a:p>
            <a:endParaRPr lang="en-US" altLang="ja-JP" sz="1600" baseline="30000" dirty="0">
              <a:solidFill>
                <a:schemeClr val="tx1"/>
              </a:solidFill>
              <a:latin typeface="+mn-ea"/>
            </a:endParaRPr>
          </a:p>
          <a:p>
            <a:endParaRPr lang="en-US" altLang="ja-JP" sz="1600" baseline="30000" dirty="0">
              <a:solidFill>
                <a:schemeClr val="tx1"/>
              </a:solidFill>
              <a:latin typeface="+mn-ea"/>
            </a:endParaRPr>
          </a:p>
          <a:p>
            <a:endParaRPr lang="en-US" altLang="ja-JP" sz="1050" baseline="30000" dirty="0">
              <a:solidFill>
                <a:schemeClr val="tx1"/>
              </a:solidFill>
              <a:latin typeface="+mn-ea"/>
            </a:endParaRPr>
          </a:p>
          <a:p>
            <a:endParaRPr lang="en-US" altLang="ja-JP" sz="1050" baseline="30000" dirty="0">
              <a:solidFill>
                <a:schemeClr val="tx1"/>
              </a:solidFill>
              <a:latin typeface="+mn-ea"/>
            </a:endParaRPr>
          </a:p>
          <a:p>
            <a:pPr algn="ctr"/>
            <a:endParaRPr kumimoji="1" lang="ja-JP" altLang="en-US" dirty="0"/>
          </a:p>
        </p:txBody>
      </p:sp>
      <p:sp>
        <p:nvSpPr>
          <p:cNvPr id="6" name="角丸四角形 5"/>
          <p:cNvSpPr/>
          <p:nvPr/>
        </p:nvSpPr>
        <p:spPr>
          <a:xfrm>
            <a:off x="468837" y="4017915"/>
            <a:ext cx="2162262" cy="3383009"/>
          </a:xfrm>
          <a:prstGeom prst="roundRect">
            <a:avLst>
              <a:gd name="adj" fmla="val 8071"/>
            </a:avLst>
          </a:prstGeom>
          <a:noFill/>
          <a:ln w="1905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t" anchorCtr="0"/>
          <a:lstStyle/>
          <a:p>
            <a:pPr algn="just">
              <a:lnSpc>
                <a:spcPts val="1400"/>
              </a:lnSpc>
              <a:spcAft>
                <a:spcPts val="1200"/>
              </a:spcAft>
            </a:pPr>
            <a:endParaRPr lang="en-US" altLang="ja-JP" sz="1200" baseline="30000" dirty="0">
              <a:solidFill>
                <a:schemeClr val="tx1"/>
              </a:solidFill>
              <a:latin typeface="+mn-ea"/>
            </a:endParaRPr>
          </a:p>
          <a:p>
            <a:pPr algn="just">
              <a:lnSpc>
                <a:spcPts val="1400"/>
              </a:lnSpc>
            </a:pPr>
            <a:r>
              <a:rPr lang="ja-JP" altLang="en-US" sz="900" dirty="0">
                <a:solidFill>
                  <a:schemeClr val="tx1"/>
                </a:solidFill>
                <a:latin typeface="+mn-ea"/>
              </a:rPr>
              <a:t>以下の①または②に該当する方で、現在、生存されている方が対象となります。</a:t>
            </a:r>
          </a:p>
          <a:p>
            <a:pPr marL="204788" lvl="2" indent="-204788" algn="just">
              <a:lnSpc>
                <a:spcPts val="1400"/>
              </a:lnSpc>
            </a:pPr>
            <a:r>
              <a:rPr lang="ja-JP" altLang="en-US" sz="1100" dirty="0">
                <a:solidFill>
                  <a:schemeClr val="tx1"/>
                </a:solidFill>
                <a:latin typeface="+mn-ea"/>
              </a:rPr>
              <a:t>① 昭和</a:t>
            </a:r>
            <a:r>
              <a:rPr lang="en-US" altLang="ja-JP" sz="1100" dirty="0">
                <a:solidFill>
                  <a:schemeClr val="tx1"/>
                </a:solidFill>
                <a:latin typeface="+mn-ea"/>
              </a:rPr>
              <a:t>23</a:t>
            </a:r>
            <a:r>
              <a:rPr lang="ja-JP" altLang="en-US" sz="1100" dirty="0">
                <a:solidFill>
                  <a:schemeClr val="tx1"/>
                </a:solidFill>
                <a:latin typeface="+mn-ea"/>
              </a:rPr>
              <a:t>年９月</a:t>
            </a:r>
            <a:r>
              <a:rPr lang="en-US" altLang="ja-JP" sz="1100" dirty="0">
                <a:solidFill>
                  <a:schemeClr val="tx1"/>
                </a:solidFill>
                <a:latin typeface="+mn-ea"/>
              </a:rPr>
              <a:t>11</a:t>
            </a:r>
            <a:r>
              <a:rPr lang="ja-JP" altLang="en-US" sz="1100" dirty="0">
                <a:solidFill>
                  <a:schemeClr val="tx1"/>
                </a:solidFill>
                <a:latin typeface="+mn-ea"/>
              </a:rPr>
              <a:t>日から平成８年９月</a:t>
            </a:r>
            <a:r>
              <a:rPr lang="en-US" altLang="ja-JP" sz="1100" dirty="0">
                <a:solidFill>
                  <a:schemeClr val="tx1"/>
                </a:solidFill>
                <a:latin typeface="+mn-ea"/>
              </a:rPr>
              <a:t>25</a:t>
            </a:r>
            <a:r>
              <a:rPr lang="ja-JP" altLang="en-US" sz="1100" dirty="0">
                <a:solidFill>
                  <a:schemeClr val="tx1"/>
                </a:solidFill>
                <a:latin typeface="+mn-ea"/>
              </a:rPr>
              <a:t>日までの間に、旧優生保護法に基づき優生手術（生殖を不能にする手術）を受けた方</a:t>
            </a:r>
          </a:p>
          <a:p>
            <a:pPr marL="190500" lvl="2" indent="-34925" algn="just">
              <a:lnSpc>
                <a:spcPts val="1400"/>
              </a:lnSpc>
            </a:pPr>
            <a:r>
              <a:rPr lang="ja-JP" altLang="en-US" sz="900" dirty="0">
                <a:solidFill>
                  <a:schemeClr val="tx1"/>
                </a:solidFill>
                <a:latin typeface="+mn-ea"/>
              </a:rPr>
              <a:t>（母体保護のみを理由として手術を受けた方は除きます）</a:t>
            </a:r>
          </a:p>
          <a:p>
            <a:pPr marL="204788" lvl="2" indent="-204788" algn="just">
              <a:lnSpc>
                <a:spcPts val="1400"/>
              </a:lnSpc>
            </a:pPr>
            <a:r>
              <a:rPr lang="ja-JP" altLang="en-US" sz="1100" dirty="0">
                <a:solidFill>
                  <a:schemeClr val="tx1"/>
                </a:solidFill>
                <a:latin typeface="+mn-ea"/>
              </a:rPr>
              <a:t>② ①のほか、同じ期間に生殖を不能にする手術または放射線の照射を受けた方</a:t>
            </a:r>
          </a:p>
          <a:p>
            <a:pPr marL="190500" indent="-34925" algn="just">
              <a:lnSpc>
                <a:spcPts val="1400"/>
              </a:lnSpc>
            </a:pPr>
            <a:r>
              <a:rPr lang="ja-JP" altLang="en-US" sz="900" dirty="0">
                <a:solidFill>
                  <a:schemeClr val="tx1"/>
                </a:solidFill>
                <a:latin typeface="+mn-ea"/>
              </a:rPr>
              <a:t>（母体保護や疾病の治療を目的とするなど、優生思想に基づくものでないことが明らかな手術などを受けた方を除きます）</a:t>
            </a:r>
            <a:endParaRPr kumimoji="1" lang="ja-JP" altLang="en-US" sz="900" dirty="0">
              <a:solidFill>
                <a:schemeClr val="tx1"/>
              </a:solidFill>
            </a:endParaRPr>
          </a:p>
        </p:txBody>
      </p:sp>
      <p:sp>
        <p:nvSpPr>
          <p:cNvPr id="4" name="タイトル 3"/>
          <p:cNvSpPr>
            <a:spLocks noGrp="1"/>
          </p:cNvSpPr>
          <p:nvPr>
            <p:ph type="title" idx="4294967295"/>
          </p:nvPr>
        </p:nvSpPr>
        <p:spPr>
          <a:xfrm>
            <a:off x="534988" y="341313"/>
            <a:ext cx="7024687" cy="1603375"/>
          </a:xfrm>
          <a:prstGeom prst="rect">
            <a:avLst/>
          </a:prstGeom>
        </p:spPr>
        <p:txBody>
          <a:bodyPr/>
          <a:lstStyle/>
          <a:p>
            <a:pPr>
              <a:lnSpc>
                <a:spcPts val="5800"/>
              </a:lnSpc>
              <a:spcBef>
                <a:spcPts val="0"/>
              </a:spcBef>
            </a:pPr>
            <a:r>
              <a:rPr lang="ja-JP" altLang="en-US" sz="5000" b="1" dirty="0">
                <a:solidFill>
                  <a:srgbClr val="FF9900"/>
                </a:solidFill>
                <a:latin typeface="HG丸ｺﾞｼｯｸM-PRO" panose="020F0600000000000000" pitchFamily="50" charset="-128"/>
                <a:ea typeface="HG丸ｺﾞｼｯｸM-PRO" panose="020F0600000000000000" pitchFamily="50" charset="-128"/>
              </a:rPr>
              <a:t>旧優生保護法</a:t>
            </a:r>
            <a:r>
              <a:rPr lang="ja-JP" altLang="en-US" sz="3000" b="1" dirty="0">
                <a:solidFill>
                  <a:srgbClr val="FF9900"/>
                </a:solidFill>
                <a:latin typeface="HG丸ｺﾞｼｯｸM-PRO" panose="020F0600000000000000" pitchFamily="50" charset="-128"/>
                <a:ea typeface="HG丸ｺﾞｼｯｸM-PRO" panose="020F0600000000000000" pitchFamily="50" charset="-128"/>
              </a:rPr>
              <a:t>による </a:t>
            </a:r>
            <a:br>
              <a:rPr lang="en-US" altLang="ja-JP" sz="5000" b="1" dirty="0">
                <a:solidFill>
                  <a:srgbClr val="FF9900"/>
                </a:solidFill>
                <a:latin typeface="HG丸ｺﾞｼｯｸM-PRO" panose="020F0600000000000000" pitchFamily="50" charset="-128"/>
                <a:ea typeface="HG丸ｺﾞｼｯｸM-PRO" panose="020F0600000000000000" pitchFamily="50" charset="-128"/>
              </a:rPr>
            </a:br>
            <a:r>
              <a:rPr lang="ja-JP" altLang="en-US" sz="5000" b="1" dirty="0">
                <a:solidFill>
                  <a:srgbClr val="FF9900"/>
                </a:solidFill>
                <a:latin typeface="HG丸ｺﾞｼｯｸM-PRO" panose="020F0600000000000000" pitchFamily="50" charset="-128"/>
                <a:ea typeface="HG丸ｺﾞｼｯｸM-PRO" panose="020F0600000000000000" pitchFamily="50" charset="-128"/>
              </a:rPr>
              <a:t>優生手術</a:t>
            </a:r>
            <a:r>
              <a:rPr lang="ja-JP" altLang="en-US" sz="3000" b="1" dirty="0">
                <a:solidFill>
                  <a:srgbClr val="FF9900"/>
                </a:solidFill>
                <a:latin typeface="HG丸ｺﾞｼｯｸM-PRO" panose="020F0600000000000000" pitchFamily="50" charset="-128"/>
                <a:ea typeface="HG丸ｺﾞｼｯｸM-PRO" panose="020F0600000000000000" pitchFamily="50" charset="-128"/>
              </a:rPr>
              <a:t>などを</a:t>
            </a:r>
            <a:r>
              <a:rPr lang="ja-JP" altLang="en-US" sz="5000" b="1" dirty="0">
                <a:solidFill>
                  <a:srgbClr val="FF9900"/>
                </a:solidFill>
                <a:latin typeface="HG丸ｺﾞｼｯｸM-PRO" panose="020F0600000000000000" pitchFamily="50" charset="-128"/>
                <a:ea typeface="HG丸ｺﾞｼｯｸM-PRO" panose="020F0600000000000000" pitchFamily="50" charset="-128"/>
              </a:rPr>
              <a:t>受けた方</a:t>
            </a:r>
            <a:r>
              <a:rPr lang="ja-JP" altLang="en-US" sz="3000" b="1" dirty="0">
                <a:solidFill>
                  <a:srgbClr val="FF9900"/>
                </a:solidFill>
                <a:latin typeface="HG丸ｺﾞｼｯｸM-PRO" panose="020F0600000000000000" pitchFamily="50" charset="-128"/>
                <a:ea typeface="HG丸ｺﾞｼｯｸM-PRO" panose="020F0600000000000000" pitchFamily="50" charset="-128"/>
              </a:rPr>
              <a:t>へ</a:t>
            </a:r>
          </a:p>
        </p:txBody>
      </p:sp>
      <p:sp>
        <p:nvSpPr>
          <p:cNvPr id="7" name="テキスト ボックス 6"/>
          <p:cNvSpPr txBox="1"/>
          <p:nvPr/>
        </p:nvSpPr>
        <p:spPr>
          <a:xfrm>
            <a:off x="450976" y="1938702"/>
            <a:ext cx="6844170" cy="523220"/>
          </a:xfrm>
          <a:prstGeom prst="rect">
            <a:avLst/>
          </a:prstGeom>
          <a:noFill/>
        </p:spPr>
        <p:txBody>
          <a:bodyPr wrap="square" rtlCol="0">
            <a:spAutoFit/>
          </a:bodyPr>
          <a:lstStyle/>
          <a:p>
            <a:r>
              <a:rPr lang="ja-JP" altLang="en-US" sz="2800" b="1" dirty="0">
                <a:latin typeface="HG丸ｺﾞｼｯｸM-PRO" panose="020F0600000000000000" pitchFamily="50" charset="-128"/>
                <a:ea typeface="HG丸ｺﾞｼｯｸM-PRO" panose="020F0600000000000000" pitchFamily="50" charset="-128"/>
              </a:rPr>
              <a:t>一時金を受けとることができます。</a:t>
            </a:r>
          </a:p>
        </p:txBody>
      </p:sp>
      <p:sp>
        <p:nvSpPr>
          <p:cNvPr id="9" name="テキスト ボックス 8"/>
          <p:cNvSpPr txBox="1"/>
          <p:nvPr/>
        </p:nvSpPr>
        <p:spPr>
          <a:xfrm>
            <a:off x="451969" y="2902639"/>
            <a:ext cx="6950997" cy="1027654"/>
          </a:xfrm>
          <a:prstGeom prst="rect">
            <a:avLst/>
          </a:prstGeom>
          <a:noFill/>
        </p:spPr>
        <p:txBody>
          <a:bodyPr wrap="square" rtlCol="0">
            <a:spAutoFit/>
          </a:bodyPr>
          <a:lstStyle/>
          <a:p>
            <a:pPr algn="just">
              <a:lnSpc>
                <a:spcPts val="1500"/>
              </a:lnSpc>
            </a:pPr>
            <a:r>
              <a:rPr lang="ja-JP" altLang="en-US" sz="1000" dirty="0">
                <a:latin typeface="+mn-ea"/>
              </a:rPr>
              <a:t>平成</a:t>
            </a:r>
            <a:r>
              <a:rPr lang="en-US" altLang="ja-JP" sz="1000" dirty="0">
                <a:latin typeface="+mn-ea"/>
              </a:rPr>
              <a:t>31</a:t>
            </a:r>
            <a:r>
              <a:rPr lang="ja-JP" altLang="en-US" sz="1000" dirty="0">
                <a:latin typeface="+mn-ea"/>
              </a:rPr>
              <a:t>年４月</a:t>
            </a:r>
            <a:r>
              <a:rPr lang="en-US" altLang="ja-JP" sz="1000" dirty="0">
                <a:latin typeface="+mn-ea"/>
              </a:rPr>
              <a:t>24</a:t>
            </a:r>
            <a:r>
              <a:rPr lang="ja-JP" altLang="en-US" sz="1000" dirty="0">
                <a:latin typeface="+mn-ea"/>
              </a:rPr>
              <a:t>日に、議員立法により「旧優生保護法一時金支給法（以下「法」という）」が成立し、公布・施行されました。</a:t>
            </a:r>
          </a:p>
          <a:p>
            <a:pPr algn="just">
              <a:lnSpc>
                <a:spcPts val="1500"/>
              </a:lnSpc>
            </a:pPr>
            <a:r>
              <a:rPr lang="ja-JP" altLang="en-US" sz="1000" dirty="0">
                <a:latin typeface="+mn-ea"/>
              </a:rPr>
              <a:t>法の前文では、旧優生保護法の下、多くの方々が、生殖を不能にする手術・放射線の照射を受けることを強いられ、</a:t>
            </a:r>
          </a:p>
          <a:p>
            <a:pPr algn="just">
              <a:lnSpc>
                <a:spcPts val="1500"/>
              </a:lnSpc>
            </a:pPr>
            <a:r>
              <a:rPr lang="ja-JP" altLang="en-US" sz="1000" dirty="0">
                <a:latin typeface="+mn-ea"/>
              </a:rPr>
              <a:t>心身に多大な苦痛を受けてきたことに対して、我々は、それぞれの立場において、真摯に反省し、心から深くおわびする旨が</a:t>
            </a:r>
            <a:endParaRPr lang="en-US" altLang="ja-JP" sz="1000" dirty="0">
              <a:latin typeface="+mn-ea"/>
            </a:endParaRPr>
          </a:p>
          <a:p>
            <a:pPr algn="just">
              <a:lnSpc>
                <a:spcPts val="1500"/>
              </a:lnSpc>
            </a:pPr>
            <a:r>
              <a:rPr lang="ja-JP" altLang="en-US" sz="1000" dirty="0">
                <a:latin typeface="+mn-ea"/>
              </a:rPr>
              <a:t>述べられています。</a:t>
            </a:r>
          </a:p>
          <a:p>
            <a:pPr algn="just">
              <a:lnSpc>
                <a:spcPts val="1500"/>
              </a:lnSpc>
            </a:pPr>
            <a:r>
              <a:rPr lang="ja-JP" altLang="en-US" sz="1000" dirty="0">
                <a:latin typeface="+mn-ea"/>
              </a:rPr>
              <a:t>法に基づき、優生手術などを受けた方に一時金を支給いたします。</a:t>
            </a:r>
          </a:p>
        </p:txBody>
      </p:sp>
      <p:sp>
        <p:nvSpPr>
          <p:cNvPr id="16" name="角丸四角形 15"/>
          <p:cNvSpPr/>
          <p:nvPr/>
        </p:nvSpPr>
        <p:spPr>
          <a:xfrm>
            <a:off x="4218712" y="4122168"/>
            <a:ext cx="1496287" cy="252000"/>
          </a:xfrm>
          <a:prstGeom prst="roundRect">
            <a:avLst>
              <a:gd name="adj" fmla="val 5000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ＤＦ特太ゴシック体" panose="020B0509000000000000" pitchFamily="49" charset="-128"/>
                <a:ea typeface="ＤＦ特太ゴシック体" panose="020B0509000000000000" pitchFamily="49" charset="-128"/>
              </a:rPr>
              <a:t>請求手続きについて</a:t>
            </a:r>
          </a:p>
        </p:txBody>
      </p:sp>
      <p:sp>
        <p:nvSpPr>
          <p:cNvPr id="20" name="角丸四角形 19"/>
          <p:cNvSpPr/>
          <p:nvPr/>
        </p:nvSpPr>
        <p:spPr>
          <a:xfrm>
            <a:off x="447954" y="2613521"/>
            <a:ext cx="3780000" cy="252000"/>
          </a:xfrm>
          <a:prstGeom prst="roundRect">
            <a:avLst>
              <a:gd name="adj" fmla="val 5000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「旧優生保護法一時金支給法」の趣旨について</a:t>
            </a:r>
            <a:endParaRPr kumimoji="1" lang="ja-JP" altLang="en-US" sz="1400" dirty="0">
              <a:solidFill>
                <a:schemeClr val="tx1"/>
              </a:solidFill>
            </a:endParaRPr>
          </a:p>
        </p:txBody>
      </p:sp>
      <p:sp>
        <p:nvSpPr>
          <p:cNvPr id="12" name="角丸四角形 11"/>
          <p:cNvSpPr/>
          <p:nvPr/>
        </p:nvSpPr>
        <p:spPr>
          <a:xfrm>
            <a:off x="468837" y="7535809"/>
            <a:ext cx="2162262" cy="1246244"/>
          </a:xfrm>
          <a:prstGeom prst="roundRect">
            <a:avLst>
              <a:gd name="adj" fmla="val 10494"/>
            </a:avLst>
          </a:prstGeom>
          <a:noFill/>
          <a:ln w="1905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t" anchorCtr="0"/>
          <a:lstStyle/>
          <a:p>
            <a:pPr algn="just">
              <a:lnSpc>
                <a:spcPts val="1400"/>
              </a:lnSpc>
            </a:pPr>
            <a:endParaRPr lang="en-US" altLang="ja-JP" sz="1300" baseline="30000" dirty="0">
              <a:solidFill>
                <a:schemeClr val="tx1"/>
              </a:solidFill>
              <a:latin typeface="+mn-ea"/>
            </a:endParaRPr>
          </a:p>
          <a:p>
            <a:pPr algn="just">
              <a:lnSpc>
                <a:spcPts val="1400"/>
              </a:lnSpc>
            </a:pPr>
            <a:endParaRPr lang="en-US" altLang="ja-JP" sz="1300" baseline="30000" dirty="0">
              <a:solidFill>
                <a:schemeClr val="tx1"/>
              </a:solidFill>
              <a:latin typeface="+mn-ea"/>
            </a:endParaRPr>
          </a:p>
          <a:p>
            <a:pPr algn="ctr"/>
            <a:r>
              <a:rPr lang="en-US" altLang="ja-JP" sz="1200" dirty="0">
                <a:solidFill>
                  <a:schemeClr val="tx1"/>
                </a:solidFill>
                <a:latin typeface="+mn-ea"/>
              </a:rPr>
              <a:t>320</a:t>
            </a:r>
            <a:r>
              <a:rPr lang="ja-JP" altLang="en-US" sz="1200" dirty="0">
                <a:solidFill>
                  <a:schemeClr val="tx1"/>
                </a:solidFill>
                <a:latin typeface="+mn-ea"/>
              </a:rPr>
              <a:t>万円（一律）です。</a:t>
            </a:r>
            <a:endParaRPr lang="en-US" altLang="ja-JP" sz="1200" dirty="0">
              <a:solidFill>
                <a:schemeClr val="tx1"/>
              </a:solidFill>
              <a:latin typeface="+mn-ea"/>
            </a:endParaRPr>
          </a:p>
          <a:p>
            <a:pPr marL="115200" indent="-115200" algn="just">
              <a:lnSpc>
                <a:spcPts val="1200"/>
              </a:lnSpc>
              <a:spcBef>
                <a:spcPts val="600"/>
              </a:spcBef>
            </a:pPr>
            <a:r>
              <a:rPr lang="en-US" altLang="ja-JP" sz="900" dirty="0">
                <a:solidFill>
                  <a:schemeClr val="tx1"/>
                </a:solidFill>
                <a:latin typeface="+mn-ea"/>
              </a:rPr>
              <a:t>※</a:t>
            </a:r>
            <a:r>
              <a:rPr lang="ja-JP" altLang="en-US" sz="900" dirty="0">
                <a:solidFill>
                  <a:schemeClr val="tx1"/>
                </a:solidFill>
                <a:latin typeface="+mn-ea"/>
              </a:rPr>
              <a:t>支給決定後、ご指定の金融機関の口座に独立行政法人福祉医療機構から振り込まれます。</a:t>
            </a:r>
            <a:endParaRPr lang="en-US" altLang="ja-JP" sz="900" dirty="0">
              <a:solidFill>
                <a:schemeClr val="tx1"/>
              </a:solidFill>
              <a:latin typeface="+mn-ea"/>
            </a:endParaRPr>
          </a:p>
          <a:p>
            <a:pPr algn="just">
              <a:lnSpc>
                <a:spcPts val="1400"/>
              </a:lnSpc>
            </a:pPr>
            <a:endParaRPr lang="en-US" altLang="ja-JP" sz="1300" baseline="30000" dirty="0">
              <a:solidFill>
                <a:schemeClr val="tx1"/>
              </a:solidFill>
              <a:latin typeface="+mn-ea"/>
            </a:endParaRPr>
          </a:p>
        </p:txBody>
      </p:sp>
      <p:sp>
        <p:nvSpPr>
          <p:cNvPr id="5" name="角丸四角形 4"/>
          <p:cNvSpPr/>
          <p:nvPr/>
        </p:nvSpPr>
        <p:spPr>
          <a:xfrm>
            <a:off x="2962275" y="5680023"/>
            <a:ext cx="3952875" cy="2943225"/>
          </a:xfrm>
          <a:prstGeom prst="roundRect">
            <a:avLst>
              <a:gd name="adj" fmla="val 3075"/>
            </a:avLst>
          </a:prstGeom>
          <a:solidFill>
            <a:schemeClr val="accent2">
              <a:lumMod val="20000"/>
              <a:lumOff val="80000"/>
              <a:alpha val="30000"/>
            </a:schemeClr>
          </a:solidFill>
          <a:ln w="9525">
            <a:solidFill>
              <a:srgbClr val="9FA0A0"/>
            </a:solidFill>
          </a:ln>
        </p:spPr>
        <p:style>
          <a:lnRef idx="2">
            <a:schemeClr val="accent1">
              <a:shade val="50000"/>
            </a:schemeClr>
          </a:lnRef>
          <a:fillRef idx="1">
            <a:schemeClr val="accent1"/>
          </a:fillRef>
          <a:effectRef idx="0">
            <a:schemeClr val="accent1"/>
          </a:effectRef>
          <a:fontRef idx="minor">
            <a:schemeClr val="lt1"/>
          </a:fontRef>
        </p:style>
        <p:txBody>
          <a:bodyPr tIns="72000" rIns="72000" rtlCol="0" anchor="t" anchorCtr="0"/>
          <a:lstStyle/>
          <a:p>
            <a:pPr fontAlgn="ctr"/>
            <a:r>
              <a:rPr lang="ja-JP" altLang="en-US" sz="1100" dirty="0">
                <a:solidFill>
                  <a:schemeClr val="tx1"/>
                </a:solidFill>
                <a:latin typeface="+mn-ea"/>
              </a:rPr>
              <a:t>請求書の記載事項や添付書類について</a:t>
            </a:r>
            <a:r>
              <a:rPr lang="ja-JP" altLang="en-US" sz="1200" baseline="30000" dirty="0">
                <a:solidFill>
                  <a:schemeClr val="tx1"/>
                </a:solidFill>
                <a:latin typeface="+mn-ea"/>
              </a:rPr>
              <a:t>	</a:t>
            </a:r>
          </a:p>
          <a:p>
            <a:pPr marL="90488" indent="-90488" algn="just" fontAlgn="ctr">
              <a:lnSpc>
                <a:spcPts val="1200"/>
              </a:lnSpc>
              <a:spcBef>
                <a:spcPts val="1000"/>
              </a:spcBef>
            </a:pPr>
            <a:r>
              <a:rPr lang="ja-JP" altLang="en-US" sz="1400" dirty="0">
                <a:solidFill>
                  <a:schemeClr val="tx1"/>
                </a:solidFill>
                <a:latin typeface="+mn-ea"/>
              </a:rPr>
              <a:t>▶</a:t>
            </a:r>
            <a:r>
              <a:rPr lang="ja-JP" altLang="en-US" sz="800" spc="-10" dirty="0">
                <a:solidFill>
                  <a:schemeClr val="tx1"/>
                </a:solidFill>
                <a:latin typeface="+mn-ea"/>
              </a:rPr>
              <a:t>請求書には、様式に沿って、優生手術などを受けた医療機関の名称及び所在地、手術などを受けた年月日（時期）、手術などを受けるに至った経緯などを記載してください。</a:t>
            </a:r>
          </a:p>
          <a:p>
            <a:pPr algn="just" fontAlgn="ctr">
              <a:lnSpc>
                <a:spcPts val="1200"/>
              </a:lnSpc>
              <a:spcBef>
                <a:spcPts val="300"/>
              </a:spcBef>
            </a:pPr>
            <a:r>
              <a:rPr lang="ja-JP" altLang="en-US" sz="1400" dirty="0">
                <a:solidFill>
                  <a:prstClr val="black"/>
                </a:solidFill>
                <a:latin typeface="ＭＳ Ｐゴシック" panose="020B0600070205080204" pitchFamily="50" charset="-128"/>
              </a:rPr>
              <a:t>▶</a:t>
            </a:r>
            <a:r>
              <a:rPr lang="ja-JP" altLang="en-US" sz="800" dirty="0">
                <a:solidFill>
                  <a:schemeClr val="tx1"/>
                </a:solidFill>
                <a:latin typeface="+mn-ea"/>
              </a:rPr>
              <a:t>請求書を提出する際には、以下の資料を添付してください。</a:t>
            </a:r>
          </a:p>
          <a:p>
            <a:pPr marL="185738" lvl="3" indent="-95250" algn="just" fontAlgn="ctr">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u="heavy" dirty="0">
                <a:solidFill>
                  <a:schemeClr val="tx1"/>
                </a:solidFill>
                <a:latin typeface="+mn-ea"/>
              </a:rPr>
              <a:t>住民票の写し</a:t>
            </a:r>
            <a:r>
              <a:rPr lang="ja-JP" altLang="en-US" sz="800" dirty="0">
                <a:solidFill>
                  <a:schemeClr val="tx1"/>
                </a:solidFill>
                <a:latin typeface="+mn-ea"/>
              </a:rPr>
              <a:t>など請求者の氏名、住所又は居所を証明する書類</a:t>
            </a:r>
          </a:p>
          <a:p>
            <a:pPr marL="190500" lvl="3" indent="-100013" algn="just" fontAlgn="ctr">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chemeClr val="tx1"/>
                </a:solidFill>
                <a:latin typeface="+mn-ea"/>
              </a:rPr>
              <a:t>現在、優生手術などを受けた際の手術痕が残っているかどうかについての</a:t>
            </a:r>
            <a:r>
              <a:rPr lang="ja-JP" altLang="en-US" sz="800" u="heavy" dirty="0">
                <a:solidFill>
                  <a:schemeClr val="tx1"/>
                </a:solidFill>
                <a:latin typeface="+mn-ea"/>
              </a:rPr>
              <a:t>医師の診断書</a:t>
            </a:r>
            <a:r>
              <a:rPr lang="ja-JP" altLang="en-US" sz="800" dirty="0">
                <a:solidFill>
                  <a:schemeClr val="tx1"/>
                </a:solidFill>
                <a:latin typeface="+mn-ea"/>
              </a:rPr>
              <a:t>（特に優生手術などを実施した記録が残っていない場合には、一時金支給認定にあたっての重要な資料になりますので、可能な限り請求書とあわせて提出してください）</a:t>
            </a:r>
          </a:p>
          <a:p>
            <a:pPr marL="190500" lvl="4" indent="-100013" algn="just" fontAlgn="ctr">
              <a:lnSpc>
                <a:spcPts val="1200"/>
              </a:lnSpc>
            </a:pPr>
            <a:r>
              <a:rPr lang="en-US" altLang="ja-JP" sz="800" dirty="0">
                <a:solidFill>
                  <a:schemeClr val="tx1"/>
                </a:solidFill>
                <a:latin typeface="+mn-ea"/>
              </a:rPr>
              <a:t>※</a:t>
            </a:r>
            <a:r>
              <a:rPr lang="ja-JP" altLang="en-US" sz="800" dirty="0">
                <a:solidFill>
                  <a:schemeClr val="tx1"/>
                </a:solidFill>
                <a:latin typeface="+mn-ea"/>
              </a:rPr>
              <a:t>心理的ストレスが大きいなど医療機関の受診が困難な場合には、添付を省略することが可能となりますので、都道府県の窓口にご相談ください。</a:t>
            </a:r>
          </a:p>
          <a:p>
            <a:pPr marL="190500" lvl="3" indent="-100013" algn="just">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chemeClr val="tx1"/>
                </a:solidFill>
                <a:latin typeface="+mn-ea"/>
              </a:rPr>
              <a:t>上記の診断書の作成に要する費用が記載された</a:t>
            </a:r>
            <a:r>
              <a:rPr lang="ja-JP" altLang="en-US" sz="800" u="heavy" dirty="0">
                <a:solidFill>
                  <a:schemeClr val="tx1"/>
                </a:solidFill>
                <a:latin typeface="+mn-ea"/>
              </a:rPr>
              <a:t>領収書</a:t>
            </a:r>
            <a:r>
              <a:rPr lang="ja-JP" altLang="en-US" sz="800" dirty="0">
                <a:solidFill>
                  <a:schemeClr val="tx1"/>
                </a:solidFill>
                <a:latin typeface="+mn-ea"/>
              </a:rPr>
              <a:t>など（一時金の支給が認められた場合、診断書作成費用が支給されます）</a:t>
            </a:r>
          </a:p>
          <a:p>
            <a:pPr marL="190500" lvl="3" indent="-100013" algn="just">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chemeClr val="tx1"/>
                </a:solidFill>
                <a:latin typeface="+mn-ea"/>
              </a:rPr>
              <a:t>その他請求に係る</a:t>
            </a:r>
            <a:r>
              <a:rPr lang="ja-JP" altLang="en-US" sz="800" u="heavy" dirty="0">
                <a:solidFill>
                  <a:schemeClr val="tx1"/>
                </a:solidFill>
                <a:latin typeface="+mn-ea"/>
              </a:rPr>
              <a:t>事実を証明する資料</a:t>
            </a:r>
            <a:r>
              <a:rPr lang="ja-JP" altLang="en-US" sz="800" dirty="0">
                <a:solidFill>
                  <a:schemeClr val="tx1"/>
                </a:solidFill>
                <a:latin typeface="+mn-ea"/>
              </a:rPr>
              <a:t>（例：障害者手帳、戸籍謄本、関係者の陳述書、都道府県や医療機関などから入手した優生手術などの実施に関する書類など）</a:t>
            </a:r>
          </a:p>
          <a:p>
            <a:pPr marL="190500" indent="-100013" algn="just">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chemeClr val="tx1"/>
                </a:solidFill>
                <a:latin typeface="+mn-ea"/>
              </a:rPr>
              <a:t>一時金の振込みを希望する</a:t>
            </a:r>
            <a:r>
              <a:rPr lang="ja-JP" altLang="en-US" sz="800" u="heavy" dirty="0">
                <a:solidFill>
                  <a:schemeClr val="tx1"/>
                </a:solidFill>
                <a:latin typeface="+mn-ea"/>
              </a:rPr>
              <a:t>金融機関の名称及び口座番号</a:t>
            </a:r>
            <a:r>
              <a:rPr lang="ja-JP" altLang="en-US" sz="800" dirty="0">
                <a:solidFill>
                  <a:schemeClr val="tx1"/>
                </a:solidFill>
                <a:latin typeface="+mn-ea"/>
              </a:rPr>
              <a:t>を明らかにすることができる書類（通帳やキャッシュカードの写しなど）</a:t>
            </a:r>
            <a:endParaRPr kumimoji="1" lang="ja-JP" altLang="en-US" sz="800" dirty="0">
              <a:solidFill>
                <a:schemeClr val="tx1"/>
              </a:solidFill>
              <a:latin typeface="+mn-ea"/>
            </a:endParaRPr>
          </a:p>
        </p:txBody>
      </p:sp>
      <p:sp>
        <p:nvSpPr>
          <p:cNvPr id="3" name="ホームベース 2"/>
          <p:cNvSpPr/>
          <p:nvPr/>
        </p:nvSpPr>
        <p:spPr>
          <a:xfrm>
            <a:off x="345982" y="9532841"/>
            <a:ext cx="928407" cy="204789"/>
          </a:xfrm>
          <a:prstGeom prst="homePlate">
            <a:avLst/>
          </a:prstGeom>
          <a:no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1000" b="1" spc="-100" dirty="0">
                <a:solidFill>
                  <a:srgbClr val="FF9900"/>
                </a:solidFill>
              </a:rPr>
              <a:t>お問い合わせ先</a:t>
            </a:r>
            <a:endParaRPr kumimoji="1" lang="ja-JP" altLang="en-US" sz="1000" b="1" spc="-100" dirty="0">
              <a:solidFill>
                <a:srgbClr val="FF9900"/>
              </a:solidFill>
            </a:endParaRPr>
          </a:p>
        </p:txBody>
      </p:sp>
      <p:sp>
        <p:nvSpPr>
          <p:cNvPr id="8" name="テキスト ボックス 7"/>
          <p:cNvSpPr txBox="1"/>
          <p:nvPr/>
        </p:nvSpPr>
        <p:spPr>
          <a:xfrm>
            <a:off x="1397094" y="9488921"/>
            <a:ext cx="4741274" cy="747256"/>
          </a:xfrm>
          <a:prstGeom prst="rect">
            <a:avLst/>
          </a:prstGeom>
          <a:noFill/>
        </p:spPr>
        <p:txBody>
          <a:bodyPr wrap="square" rtlCol="0">
            <a:spAutoFit/>
          </a:bodyPr>
          <a:lstStyle/>
          <a:p>
            <a:pPr marL="108000" indent="-108000" algn="just">
              <a:lnSpc>
                <a:spcPts val="1300"/>
              </a:lnSpc>
            </a:pPr>
            <a:r>
              <a:rPr lang="ja-JP" altLang="en-US" sz="2400" baseline="-10000" dirty="0">
                <a:solidFill>
                  <a:srgbClr val="FF9900"/>
                </a:solidFill>
              </a:rPr>
              <a:t>▶</a:t>
            </a:r>
            <a:r>
              <a:rPr lang="ja-JP" altLang="en-US" sz="950" dirty="0"/>
              <a:t>具体的な一時金の請求や相談に関することは、お住まいの都道府県の窓口にお問い合</a:t>
            </a:r>
            <a:endParaRPr lang="en-US" altLang="ja-JP" sz="950" dirty="0"/>
          </a:p>
          <a:p>
            <a:pPr marL="108000" indent="-108000" algn="just">
              <a:lnSpc>
                <a:spcPts val="1300"/>
              </a:lnSpc>
            </a:pPr>
            <a:r>
              <a:rPr lang="ja-JP" altLang="en-US" sz="950" dirty="0"/>
              <a:t>　わせください。各都道府県の窓口については、裏面をご覧ください。</a:t>
            </a:r>
          </a:p>
          <a:p>
            <a:pPr marL="108000" indent="-108000" algn="just">
              <a:lnSpc>
                <a:spcPts val="1300"/>
              </a:lnSpc>
            </a:pPr>
            <a:r>
              <a:rPr lang="ja-JP" altLang="en-US" sz="2400" baseline="-10000" dirty="0">
                <a:solidFill>
                  <a:srgbClr val="FF9900"/>
                </a:solidFill>
              </a:rPr>
              <a:t>▶</a:t>
            </a:r>
            <a:r>
              <a:rPr lang="ja-JP" altLang="en-US" sz="950" dirty="0"/>
              <a:t>また、こども家庭庁にも一時金の制度全般に関する相談窓口を設置しています。裏面をご参照照ください。</a:t>
            </a:r>
            <a:endParaRPr kumimoji="1" lang="ja-JP" altLang="en-US" sz="950" dirty="0"/>
          </a:p>
        </p:txBody>
      </p:sp>
      <p:sp>
        <p:nvSpPr>
          <p:cNvPr id="14" name="角丸四角形 13"/>
          <p:cNvSpPr/>
          <p:nvPr/>
        </p:nvSpPr>
        <p:spPr>
          <a:xfrm>
            <a:off x="1009968" y="7628118"/>
            <a:ext cx="1080000" cy="252000"/>
          </a:xfrm>
          <a:prstGeom prst="roundRect">
            <a:avLst>
              <a:gd name="adj" fmla="val 5000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bg1"/>
                </a:solidFill>
                <a:latin typeface="ＤＦ特太ゴシック体" panose="020B0509000000000000" pitchFamily="49" charset="-128"/>
                <a:ea typeface="ＤＦ特太ゴシック体" panose="020B0509000000000000" pitchFamily="49" charset="-128"/>
              </a:rPr>
              <a:t>一時金の金額</a:t>
            </a:r>
            <a:endParaRPr kumimoji="1" lang="ja-JP" altLang="en-US" sz="1050" dirty="0">
              <a:solidFill>
                <a:schemeClr val="bg1"/>
              </a:solidFill>
              <a:latin typeface="ＤＦ特太ゴシック体" panose="020B0509000000000000" pitchFamily="49" charset="-128"/>
              <a:ea typeface="ＤＦ特太ゴシック体" panose="020B0509000000000000" pitchFamily="49" charset="-128"/>
            </a:endParaRPr>
          </a:p>
        </p:txBody>
      </p:sp>
      <p:cxnSp>
        <p:nvCxnSpPr>
          <p:cNvPr id="18" name="直線コネクタ 17"/>
          <p:cNvCxnSpPr/>
          <p:nvPr/>
        </p:nvCxnSpPr>
        <p:spPr>
          <a:xfrm>
            <a:off x="3067050" y="5991225"/>
            <a:ext cx="3752850" cy="0"/>
          </a:xfrm>
          <a:prstGeom prst="line">
            <a:avLst/>
          </a:prstGeom>
          <a:ln w="9525">
            <a:solidFill>
              <a:srgbClr val="9FA0A0"/>
            </a:solidFill>
            <a:prstDash val="sysDot"/>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124325" y="10288131"/>
            <a:ext cx="3124201" cy="200055"/>
          </a:xfrm>
          <a:prstGeom prst="rect">
            <a:avLst/>
          </a:prstGeom>
          <a:noFill/>
        </p:spPr>
        <p:txBody>
          <a:bodyPr wrap="square" rtlCol="0">
            <a:spAutoFit/>
          </a:bodyPr>
          <a:lstStyle/>
          <a:p>
            <a:pPr fontAlgn="ctr"/>
            <a:r>
              <a:rPr lang="ja-JP" altLang="en-US" sz="700" dirty="0">
                <a:latin typeface="+mn-ea"/>
              </a:rPr>
              <a:t>このマークは、視覚に頼れない方などが使う音声コード（</a:t>
            </a:r>
            <a:r>
              <a:rPr lang="en-US" altLang="ja-JP" sz="700" dirty="0" err="1">
                <a:latin typeface="+mn-ea"/>
              </a:rPr>
              <a:t>Uni</a:t>
            </a:r>
            <a:r>
              <a:rPr lang="en-US" altLang="ja-JP" sz="700" dirty="0">
                <a:latin typeface="+mn-ea"/>
              </a:rPr>
              <a:t>-Voice</a:t>
            </a:r>
            <a:r>
              <a:rPr lang="ja-JP" altLang="en-US" sz="700" dirty="0">
                <a:latin typeface="+mn-ea"/>
              </a:rPr>
              <a:t>コード）です。</a:t>
            </a:r>
            <a:endParaRPr kumimoji="1" lang="ja-JP" altLang="en-US" sz="700" dirty="0">
              <a:latin typeface="+mn-ea"/>
            </a:endParaRPr>
          </a:p>
        </p:txBody>
      </p:sp>
      <p:sp>
        <p:nvSpPr>
          <p:cNvPr id="21" name="テキスト ボックス 20"/>
          <p:cNvSpPr txBox="1"/>
          <p:nvPr/>
        </p:nvSpPr>
        <p:spPr>
          <a:xfrm>
            <a:off x="218023" y="8799385"/>
            <a:ext cx="7123953" cy="461665"/>
          </a:xfrm>
          <a:prstGeom prst="rect">
            <a:avLst/>
          </a:prstGeom>
          <a:noFill/>
        </p:spPr>
        <p:txBody>
          <a:bodyPr wrap="square" rtlCol="0">
            <a:spAutoFit/>
          </a:bodyPr>
          <a:lstStyle/>
          <a:p>
            <a:pPr algn="ctr"/>
            <a:r>
              <a:rPr lang="en-US" altLang="ja-JP" sz="2400" b="1" dirty="0">
                <a:latin typeface="HG丸ｺﾞｼｯｸM-PRO" panose="020F0600000000000000" pitchFamily="50" charset="-128"/>
                <a:ea typeface="HG丸ｺﾞｼｯｸM-PRO" panose="020F0600000000000000" pitchFamily="50" charset="-128"/>
              </a:rPr>
              <a:t>【</a:t>
            </a:r>
            <a:r>
              <a:rPr lang="ja-JP" altLang="en-US" sz="2400" b="1" dirty="0">
                <a:latin typeface="HG丸ｺﾞｼｯｸM-PRO" panose="020F0600000000000000" pitchFamily="50" charset="-128"/>
                <a:ea typeface="HG丸ｺﾞｼｯｸM-PRO" panose="020F0600000000000000" pitchFamily="50" charset="-128"/>
              </a:rPr>
              <a:t>請求期限：令和</a:t>
            </a:r>
            <a:r>
              <a:rPr lang="en-US" altLang="ja-JP" sz="2400" b="1" dirty="0">
                <a:latin typeface="HG丸ｺﾞｼｯｸM-PRO" panose="020F0600000000000000" pitchFamily="50" charset="-128"/>
                <a:ea typeface="HG丸ｺﾞｼｯｸM-PRO" panose="020F0600000000000000" pitchFamily="50" charset="-128"/>
              </a:rPr>
              <a:t>11</a:t>
            </a:r>
            <a:r>
              <a:rPr lang="ja-JP" altLang="en-US" sz="2400" b="1" dirty="0">
                <a:latin typeface="HG丸ｺﾞｼｯｸM-PRO" panose="020F0600000000000000" pitchFamily="50" charset="-128"/>
                <a:ea typeface="HG丸ｺﾞｼｯｸM-PRO" panose="020F0600000000000000" pitchFamily="50" charset="-128"/>
              </a:rPr>
              <a:t>年４月</a:t>
            </a:r>
            <a:r>
              <a:rPr lang="en-US" altLang="ja-JP" sz="2400" b="1" dirty="0">
                <a:latin typeface="HG丸ｺﾞｼｯｸM-PRO" panose="020F0600000000000000" pitchFamily="50" charset="-128"/>
                <a:ea typeface="HG丸ｺﾞｼｯｸM-PRO" panose="020F0600000000000000" pitchFamily="50" charset="-128"/>
              </a:rPr>
              <a:t>23</a:t>
            </a:r>
            <a:r>
              <a:rPr lang="ja-JP" altLang="en-US" sz="2400" b="1" dirty="0">
                <a:latin typeface="HG丸ｺﾞｼｯｸM-PRO" panose="020F0600000000000000" pitchFamily="50" charset="-128"/>
                <a:ea typeface="HG丸ｺﾞｼｯｸM-PRO" panose="020F0600000000000000" pitchFamily="50" charset="-128"/>
              </a:rPr>
              <a:t>日</a:t>
            </a:r>
            <a:r>
              <a:rPr lang="en-US" altLang="ja-JP" sz="2400" b="1" dirty="0">
                <a:latin typeface="HG丸ｺﾞｼｯｸM-PRO" panose="020F0600000000000000" pitchFamily="50" charset="-128"/>
                <a:ea typeface="HG丸ｺﾞｼｯｸM-PRO" panose="020F0600000000000000" pitchFamily="50" charset="-128"/>
              </a:rPr>
              <a:t>】</a:t>
            </a:r>
            <a:endParaRPr lang="ja-JP" altLang="en-US" sz="2400" b="1" dirty="0">
              <a:latin typeface="HG丸ｺﾞｼｯｸM-PRO" panose="020F0600000000000000" pitchFamily="50" charset="-128"/>
              <a:ea typeface="HG丸ｺﾞｼｯｸM-PRO" panose="020F0600000000000000" pitchFamily="50" charset="-128"/>
            </a:endParaRPr>
          </a:p>
        </p:txBody>
      </p:sp>
      <p:pic>
        <p:nvPicPr>
          <p:cNvPr id="1026" name="x_図 1">
            <a:extLst>
              <a:ext uri="{FF2B5EF4-FFF2-40B4-BE49-F238E27FC236}">
                <a16:creationId xmlns:a16="http://schemas.microsoft.com/office/drawing/2014/main" id="{7CF2FA39-374A-7D6E-1022-06D0DEC4C0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2857" y="9975063"/>
            <a:ext cx="1213196"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テキスト ボックス 25">
            <a:extLst>
              <a:ext uri="{FF2B5EF4-FFF2-40B4-BE49-F238E27FC236}">
                <a16:creationId xmlns:a16="http://schemas.microsoft.com/office/drawing/2014/main" id="{6AE78D7F-22AD-6737-EBBE-207F41CC27CB}"/>
              </a:ext>
            </a:extLst>
          </p:cNvPr>
          <p:cNvSpPr txBox="1"/>
          <p:nvPr/>
        </p:nvSpPr>
        <p:spPr>
          <a:xfrm>
            <a:off x="2231622" y="9246737"/>
            <a:ext cx="3252814" cy="276999"/>
          </a:xfrm>
          <a:prstGeom prst="rect">
            <a:avLst/>
          </a:prstGeom>
          <a:noFill/>
        </p:spPr>
        <p:txBody>
          <a:bodyPr wrap="none" rtlCol="0">
            <a:spAutoFit/>
          </a:bodyPr>
          <a:lstStyle/>
          <a:p>
            <a:r>
              <a:rPr kumimoji="1" lang="ja-JP" altLang="en-US" sz="1200" dirty="0"/>
              <a:t>法改正により、請求期限が５年延長されました。</a:t>
            </a:r>
          </a:p>
        </p:txBody>
      </p:sp>
      <p:sp>
        <p:nvSpPr>
          <p:cNvPr id="29" name="角丸四角形 1">
            <a:extLst>
              <a:ext uri="{FF2B5EF4-FFF2-40B4-BE49-F238E27FC236}">
                <a16:creationId xmlns:a16="http://schemas.microsoft.com/office/drawing/2014/main" id="{64D14C0F-7E7C-7666-873F-6F9CE03F230B}"/>
              </a:ext>
            </a:extLst>
          </p:cNvPr>
          <p:cNvSpPr/>
          <p:nvPr/>
        </p:nvSpPr>
        <p:spPr>
          <a:xfrm>
            <a:off x="1040785" y="4127768"/>
            <a:ext cx="1080000" cy="252000"/>
          </a:xfrm>
          <a:prstGeom prst="roundRect">
            <a:avLst>
              <a:gd name="adj" fmla="val 5000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bg1"/>
                </a:solidFill>
                <a:latin typeface="ＤＦ特太ゴシック体" panose="020B0509000000000000" pitchFamily="49" charset="-128"/>
                <a:ea typeface="ＤＦ特太ゴシック体" panose="020B0509000000000000" pitchFamily="49" charset="-128"/>
                <a:cs typeface="ADLaM Display" panose="020F0502020204030204" pitchFamily="2" charset="0"/>
              </a:rPr>
              <a:t>対象となる方</a:t>
            </a:r>
            <a:endParaRPr kumimoji="1" lang="ja-JP" altLang="en-US" sz="1050" dirty="0">
              <a:solidFill>
                <a:schemeClr val="bg1"/>
              </a:solidFill>
              <a:latin typeface="ＤＦ特太ゴシック体" panose="020B0509000000000000" pitchFamily="49" charset="-128"/>
              <a:ea typeface="ＤＦ特太ゴシック体" panose="020B0509000000000000" pitchFamily="49" charset="-128"/>
              <a:cs typeface="ADLaM Display" panose="020F0502020204030204" pitchFamily="2" charset="0"/>
            </a:endParaRPr>
          </a:p>
        </p:txBody>
      </p:sp>
      <p:pic>
        <p:nvPicPr>
          <p:cNvPr id="2" name="図 1" descr="QR コード&#10;&#10;自動的に生成された説明">
            <a:extLst>
              <a:ext uri="{FF2B5EF4-FFF2-40B4-BE49-F238E27FC236}">
                <a16:creationId xmlns:a16="http://schemas.microsoft.com/office/drawing/2014/main" id="{CFEB308E-BA33-236C-71A5-03F0601E80E5}"/>
              </a:ext>
            </a:extLst>
          </p:cNvPr>
          <p:cNvPicPr>
            <a:picLocks noChangeAspect="1"/>
          </p:cNvPicPr>
          <p:nvPr/>
        </p:nvPicPr>
        <p:blipFill>
          <a:blip r:embed="rId3" cstate="hqprint">
            <a:extLst>
              <a:ext uri="{28A0092B-C50C-407E-A947-70E740481C1C}">
                <a14:useLocalDpi xmlns:a14="http://schemas.microsoft.com/office/drawing/2010/main"/>
              </a:ext>
            </a:extLst>
          </a:blip>
          <a:stretch>
            <a:fillRect/>
          </a:stretch>
        </p:blipFill>
        <p:spPr>
          <a:xfrm>
            <a:off x="6103121" y="9093255"/>
            <a:ext cx="1166526" cy="1166526"/>
          </a:xfrm>
          <a:prstGeom prst="rect">
            <a:avLst/>
          </a:prstGeom>
          <a:solidFill>
            <a:schemeClr val="bg1"/>
          </a:solidFill>
        </p:spPr>
      </p:pic>
    </p:spTree>
    <p:extLst>
      <p:ext uri="{BB962C8B-B14F-4D97-AF65-F5344CB8AC3E}">
        <p14:creationId xmlns:p14="http://schemas.microsoft.com/office/powerpoint/2010/main" val="533849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22069" y="521697"/>
            <a:ext cx="7128000" cy="323165"/>
          </a:xfrm>
          <a:prstGeom prst="rect">
            <a:avLst/>
          </a:prstGeom>
          <a:noFill/>
        </p:spPr>
        <p:txBody>
          <a:bodyPr wrap="square" tIns="0" bIns="0" rtlCol="0" anchor="ctr" anchorCtr="0">
            <a:spAutoFit/>
          </a:bodyPr>
          <a:lstStyle/>
          <a:p>
            <a:pPr algn="ctr" fontAlgn="ctr"/>
            <a:r>
              <a:rPr lang="ja-JP" altLang="en-US" sz="2100" b="1" dirty="0">
                <a:solidFill>
                  <a:srgbClr val="FF9900"/>
                </a:solidFill>
                <a:latin typeface="HG丸ｺﾞｼｯｸM-PRO" panose="020F0600000000000000" pitchFamily="50" charset="-128"/>
                <a:ea typeface="HG丸ｺﾞｼｯｸM-PRO" panose="020F0600000000000000" pitchFamily="50" charset="-128"/>
              </a:rPr>
              <a:t>都道府県　受付・相談窓口　一覧</a:t>
            </a:r>
            <a:endParaRPr kumimoji="1" lang="ja-JP" altLang="en-US" sz="2100" b="1" dirty="0">
              <a:solidFill>
                <a:srgbClr val="FF9900"/>
              </a:solidFill>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439839" y="883945"/>
            <a:ext cx="1330428" cy="215444"/>
          </a:xfrm>
          <a:prstGeom prst="rect">
            <a:avLst/>
          </a:prstGeom>
          <a:noFill/>
        </p:spPr>
        <p:txBody>
          <a:bodyPr wrap="square" rtlCol="0">
            <a:spAutoFit/>
          </a:bodyPr>
          <a:lstStyle/>
          <a:p>
            <a:pPr fontAlgn="ctr"/>
            <a:r>
              <a:rPr kumimoji="1" lang="ja-JP" altLang="en-US" sz="800" dirty="0">
                <a:latin typeface="+mn-ea"/>
              </a:rPr>
              <a:t>令和６年４月１日現在</a:t>
            </a:r>
          </a:p>
        </p:txBody>
      </p:sp>
      <p:graphicFrame>
        <p:nvGraphicFramePr>
          <p:cNvPr id="5" name="表 4"/>
          <p:cNvGraphicFramePr>
            <a:graphicFrameLocks noGrp="1"/>
          </p:cNvGraphicFramePr>
          <p:nvPr>
            <p:extLst>
              <p:ext uri="{D42A27DB-BD31-4B8C-83A1-F6EECF244321}">
                <p14:modId xmlns:p14="http://schemas.microsoft.com/office/powerpoint/2010/main" val="4231167878"/>
              </p:ext>
            </p:extLst>
          </p:nvPr>
        </p:nvGraphicFramePr>
        <p:xfrm>
          <a:off x="441835" y="1107374"/>
          <a:ext cx="6712479" cy="8121600"/>
        </p:xfrm>
        <a:graphic>
          <a:graphicData uri="http://schemas.openxmlformats.org/drawingml/2006/table">
            <a:tbl>
              <a:tblPr firstRow="1" bandRow="1"/>
              <a:tblGrid>
                <a:gridCol w="162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1808416">
                  <a:extLst>
                    <a:ext uri="{9D8B030D-6E8A-4147-A177-3AD203B41FA5}">
                      <a16:colId xmlns:a16="http://schemas.microsoft.com/office/drawing/2014/main" val="20002"/>
                    </a:ext>
                  </a:extLst>
                </a:gridCol>
                <a:gridCol w="4310063">
                  <a:extLst>
                    <a:ext uri="{9D8B030D-6E8A-4147-A177-3AD203B41FA5}">
                      <a16:colId xmlns:a16="http://schemas.microsoft.com/office/drawing/2014/main" val="20003"/>
                    </a:ext>
                  </a:extLst>
                </a:gridCol>
              </a:tblGrid>
              <a:tr h="169200">
                <a:tc>
                  <a:txBody>
                    <a:bodyPr/>
                    <a:lstStyle/>
                    <a:p>
                      <a:pPr algn="ctr">
                        <a:lnSpc>
                          <a:spcPts val="800"/>
                        </a:lnSpc>
                      </a:pPr>
                      <a:r>
                        <a:rPr kumimoji="1" lang="ja-JP" altLang="en-US" sz="700" dirty="0"/>
                        <a:t>№</a:t>
                      </a:r>
                      <a:endParaRPr kumimoji="1" lang="ja-JP" altLang="en-US" sz="700" b="1"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a:lnSpc>
                          <a:spcPts val="800"/>
                        </a:lnSpc>
                      </a:pPr>
                      <a:r>
                        <a:rPr kumimoji="1" lang="ja-JP" altLang="en-US" sz="700" dirty="0"/>
                        <a:t>都道府県</a:t>
                      </a:r>
                      <a:endParaRPr kumimoji="1" lang="ja-JP" altLang="en-US" sz="700" b="1"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a:lnSpc>
                          <a:spcPts val="800"/>
                        </a:lnSpc>
                      </a:pPr>
                      <a:r>
                        <a:rPr kumimoji="1" lang="ja-JP" altLang="en-US" sz="700" dirty="0"/>
                        <a:t>窓口</a:t>
                      </a:r>
                      <a:endParaRPr kumimoji="1" lang="ja-JP" altLang="en-US" sz="700" b="1"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a:lnSpc>
                          <a:spcPts val="800"/>
                        </a:lnSpc>
                      </a:pPr>
                      <a:r>
                        <a:rPr kumimoji="1" lang="ja-JP" altLang="en-US" sz="700" dirty="0">
                          <a:latin typeface="ＭＳ Ｐゴシック" panose="020B0600070205080204" pitchFamily="50" charset="-128"/>
                          <a:ea typeface="ＭＳ Ｐゴシック" panose="020B0600070205080204" pitchFamily="50" charset="-128"/>
                        </a:rPr>
                        <a:t>電話・</a:t>
                      </a:r>
                      <a:r>
                        <a:rPr kumimoji="1" lang="en-US" altLang="ja-JP" sz="700" dirty="0">
                          <a:latin typeface="ＭＳ Ｐゴシック" panose="020B0600070205080204" pitchFamily="50" charset="-128"/>
                          <a:ea typeface="ＭＳ Ｐゴシック" panose="020B0600070205080204" pitchFamily="50" charset="-128"/>
                        </a:rPr>
                        <a:t>FAX</a:t>
                      </a:r>
                      <a:r>
                        <a:rPr kumimoji="1" lang="ja-JP" altLang="en-US" sz="700" dirty="0">
                          <a:latin typeface="ＭＳ Ｐゴシック" panose="020B0600070205080204" pitchFamily="50" charset="-128"/>
                          <a:ea typeface="ＭＳ Ｐゴシック" panose="020B0600070205080204" pitchFamily="50" charset="-128"/>
                        </a:rPr>
                        <a:t>・　　メールアドレス・　　ホームページ</a:t>
                      </a:r>
                      <a:endParaRPr kumimoji="1" lang="ja-JP" altLang="en-US" sz="700" b="1" dirty="0">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0"/>
                  </a:ext>
                </a:extLst>
              </a:tr>
              <a:tr h="169200">
                <a:tc>
                  <a:txBody>
                    <a:bodyPr/>
                    <a:lstStyle/>
                    <a:p>
                      <a:pPr algn="ctr"/>
                      <a:r>
                        <a:rPr lang="en-US" altLang="ja-JP" sz="700" dirty="0"/>
                        <a:t>1</a:t>
                      </a:r>
                      <a:endParaRPr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北海道</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旧優生保護法に関する相談支援センター</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0120-031-711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011-232-4240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hofuku.kodomo1@pref.hokkaido.lg.jp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1"/>
                  </a:ext>
                </a:extLst>
              </a:tr>
              <a:tr h="169200">
                <a:tc>
                  <a:txBody>
                    <a:bodyPr/>
                    <a:lstStyle/>
                    <a:p>
                      <a:pPr algn="ctr">
                        <a:lnSpc>
                          <a:spcPts val="800"/>
                        </a:lnSpc>
                      </a:pPr>
                      <a:r>
                        <a:rPr kumimoji="1" lang="en-US" altLang="ja-JP" sz="700" dirty="0"/>
                        <a:t>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青森県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017-734-9056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017-734-8091</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kyuyuseihogoho-sodan@pref.aomori.lg.jp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2"/>
                  </a:ext>
                </a:extLst>
              </a:tr>
              <a:tr h="169200">
                <a:tc>
                  <a:txBody>
                    <a:bodyPr/>
                    <a:lstStyle/>
                    <a:p>
                      <a:pPr algn="ctr">
                        <a:lnSpc>
                          <a:spcPts val="800"/>
                        </a:lnSpc>
                      </a:pPr>
                      <a:r>
                        <a:rPr kumimoji="1" lang="en-US" altLang="ja-JP" sz="700" dirty="0"/>
                        <a:t>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岩手県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dist" fontAlgn="ctr"/>
                      <a:r>
                        <a:rPr lang="ja-JP" altLang="en-US" sz="70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旧優生保護法一時金受付・相談窓口、県保健所</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019-624-6015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019-629-5464</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AD0007@pref.iwate.jp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3"/>
                  </a:ext>
                </a:extLst>
              </a:tr>
              <a:tr h="169200">
                <a:tc>
                  <a:txBody>
                    <a:bodyPr/>
                    <a:lstStyle/>
                    <a:p>
                      <a:pPr algn="ctr">
                        <a:lnSpc>
                          <a:spcPts val="800"/>
                        </a:lnSpc>
                      </a:pPr>
                      <a:r>
                        <a:rPr kumimoji="1" lang="en-US" altLang="ja-JP" sz="700" dirty="0"/>
                        <a:t>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宮城県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di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宮城県旧優生保護法一時金受付・相談窓口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022-211-2322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022-211-2591</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kosodates@pref.miyagi.lg.jp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4"/>
                  </a:ext>
                </a:extLst>
              </a:tr>
              <a:tr h="169200">
                <a:tc>
                  <a:txBody>
                    <a:bodyPr/>
                    <a:lstStyle/>
                    <a:p>
                      <a:pPr algn="ctr">
                        <a:lnSpc>
                          <a:spcPts val="800"/>
                        </a:lnSpc>
                      </a:pPr>
                      <a:r>
                        <a:rPr kumimoji="1" lang="en-US" altLang="ja-JP" sz="700" dirty="0"/>
                        <a:t>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秋田県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018-860-1431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018-860-3821</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hoken@pref.akita.lg.jp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5"/>
                  </a:ext>
                </a:extLst>
              </a:tr>
              <a:tr h="169200">
                <a:tc>
                  <a:txBody>
                    <a:bodyPr/>
                    <a:lstStyle/>
                    <a:p>
                      <a:pPr algn="ctr">
                        <a:lnSpc>
                          <a:spcPts val="800"/>
                        </a:lnSpc>
                      </a:pPr>
                      <a:r>
                        <a:rPr kumimoji="1" lang="en-US" altLang="ja-JP" sz="700" dirty="0"/>
                        <a:t>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山形県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023-630-2459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023-625-4294</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yusei@pref.yamagata.jp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6"/>
                  </a:ext>
                </a:extLst>
              </a:tr>
              <a:tr h="169200">
                <a:tc>
                  <a:txBody>
                    <a:bodyPr/>
                    <a:lstStyle/>
                    <a:p>
                      <a:pPr algn="ctr">
                        <a:lnSpc>
                          <a:spcPts val="800"/>
                        </a:lnSpc>
                      </a:pPr>
                      <a:r>
                        <a:rPr kumimoji="1" lang="en-US" altLang="ja-JP" sz="700" dirty="0"/>
                        <a:t>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福島県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旧優生保護法に関する相談窓口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024-521-8294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024-521-7747</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kosodate@pref.fukushima.lg.jp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7"/>
                  </a:ext>
                </a:extLst>
              </a:tr>
              <a:tr h="169200">
                <a:tc>
                  <a:txBody>
                    <a:bodyPr/>
                    <a:lstStyle/>
                    <a:p>
                      <a:pPr algn="ctr">
                        <a:lnSpc>
                          <a:spcPts val="800"/>
                        </a:lnSpc>
                      </a:pPr>
                      <a:r>
                        <a:rPr kumimoji="1" lang="en-US" altLang="ja-JP" sz="700" dirty="0"/>
                        <a:t>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茨城県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029-301-3270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029-301-3264</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shoutai1@pref.ibaraki.lg.jp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8"/>
                  </a:ext>
                </a:extLst>
              </a:tr>
              <a:tr h="169200">
                <a:tc>
                  <a:txBody>
                    <a:bodyPr/>
                    <a:lstStyle/>
                    <a:p>
                      <a:pPr algn="ctr">
                        <a:lnSpc>
                          <a:spcPts val="800"/>
                        </a:lnSpc>
                      </a:pPr>
                      <a:r>
                        <a:rPr kumimoji="1" lang="en-US" altLang="ja-JP" sz="700" dirty="0"/>
                        <a:t>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栃木県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旧優生保護法関係相談窓口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028-623-3064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028-623-3070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boshihoken@pref.tochigi.lg.jp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09"/>
                  </a:ext>
                </a:extLst>
              </a:tr>
              <a:tr h="169200">
                <a:tc>
                  <a:txBody>
                    <a:bodyPr/>
                    <a:lstStyle/>
                    <a:p>
                      <a:pPr algn="ctr">
                        <a:lnSpc>
                          <a:spcPts val="800"/>
                        </a:lnSpc>
                      </a:pPr>
                      <a:r>
                        <a:rPr kumimoji="1" lang="en-US" altLang="ja-JP" sz="700" dirty="0"/>
                        <a:t>10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群馬県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027-226-2606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027-226-2100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jidouka@pref.gunma.lg.jp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0"/>
                  </a:ext>
                </a:extLst>
              </a:tr>
              <a:tr h="169200">
                <a:tc>
                  <a:txBody>
                    <a:bodyPr/>
                    <a:lstStyle/>
                    <a:p>
                      <a:pPr algn="ctr">
                        <a:lnSpc>
                          <a:spcPts val="800"/>
                        </a:lnSpc>
                      </a:pPr>
                      <a:r>
                        <a:rPr kumimoji="1" lang="en-US" altLang="ja-JP" sz="700" dirty="0"/>
                        <a:t>11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埼玉県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048-831-2777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048-830-4804 	a3570-12@pref.saitama.lg.jp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1"/>
                  </a:ext>
                </a:extLst>
              </a:tr>
              <a:tr h="169200">
                <a:tc>
                  <a:txBody>
                    <a:bodyPr/>
                    <a:lstStyle/>
                    <a:p>
                      <a:pPr algn="ctr">
                        <a:lnSpc>
                          <a:spcPts val="800"/>
                        </a:lnSpc>
                      </a:pPr>
                      <a:r>
                        <a:rPr kumimoji="1" lang="en-US" altLang="ja-JP" sz="700" dirty="0"/>
                        <a:t>12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　　　　　　　　　　　　　　　　　</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dist" fontAlgn="ctr">
                        <a:tabLst>
                          <a:tab pos="1152000" algn="l"/>
                          <a:tab pos="2160000" algn="l"/>
                        </a:tabLst>
                      </a:pPr>
                      <a:r>
                        <a:rPr lang="ja-JP" altLang="en-US" sz="500" b="0" i="0" u="none" strike="noStrike" spc="0" baseline="0" dirty="0">
                          <a:solidFill>
                            <a:srgbClr val="000000"/>
                          </a:solidFill>
                          <a:effectLst/>
                          <a:latin typeface="+mn-ea"/>
                          <a:ea typeface="+mn-ea"/>
                        </a:rPr>
                        <a:t>電話 </a:t>
                      </a:r>
                      <a:r>
                        <a:rPr lang="en-US" altLang="ja-JP" sz="500" b="0" i="0" u="none" strike="noStrike" spc="0" baseline="0" dirty="0">
                          <a:solidFill>
                            <a:srgbClr val="000000"/>
                          </a:solidFill>
                          <a:effectLst/>
                          <a:latin typeface="+mn-ea"/>
                          <a:ea typeface="+mn-ea"/>
                        </a:rPr>
                        <a:t>043-223-2332</a:t>
                      </a:r>
                      <a:r>
                        <a:rPr lang="ja-JP" altLang="en-US" sz="500" b="0" i="0" u="none" strike="noStrike" spc="0" baseline="0" dirty="0">
                          <a:solidFill>
                            <a:srgbClr val="000000"/>
                          </a:solidFill>
                          <a:effectLst/>
                          <a:latin typeface="+mn-ea"/>
                          <a:ea typeface="+mn-ea"/>
                        </a:rPr>
                        <a:t>（児童家庭課）のほか県内各健康福祉センター　</a:t>
                      </a:r>
                      <a:r>
                        <a:rPr lang="en-US" sz="500" b="0" i="0" u="none" strike="noStrike" spc="0" baseline="0" dirty="0">
                          <a:solidFill>
                            <a:srgbClr val="000000"/>
                          </a:solidFill>
                          <a:effectLst/>
                          <a:latin typeface="+mn-ea"/>
                          <a:ea typeface="+mn-ea"/>
                        </a:rPr>
                        <a:t>FAX 043-224-4085    https://www.pref.chiba.lg.jp/jika/boshi/yuseihogo/toiawase.html</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2"/>
                  </a:ext>
                </a:extLst>
              </a:tr>
              <a:tr h="169200">
                <a:tc>
                  <a:txBody>
                    <a:bodyPr/>
                    <a:lstStyle/>
                    <a:p>
                      <a:pPr algn="ctr">
                        <a:lnSpc>
                          <a:spcPts val="800"/>
                        </a:lnSpc>
                      </a:pPr>
                      <a:r>
                        <a:rPr kumimoji="1" lang="en-US" altLang="ja-JP" sz="700" dirty="0"/>
                        <a:t>13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03-5320-4206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03-5388-1401 	S1140201@section.metro.tokyo.jp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3"/>
                  </a:ext>
                </a:extLst>
              </a:tr>
              <a:tr h="169200">
                <a:tc>
                  <a:txBody>
                    <a:bodyPr/>
                    <a:lstStyle/>
                    <a:p>
                      <a:pPr algn="ctr">
                        <a:lnSpc>
                          <a:spcPts val="800"/>
                        </a:lnSpc>
                      </a:pPr>
                      <a:r>
                        <a:rPr kumimoji="1" lang="en-US" altLang="ja-JP" sz="700" dirty="0"/>
                        <a:t>14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神奈川県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dist" fontAlgn="ctr"/>
                      <a:r>
                        <a:rPr lang="ja-JP" altLang="en-US" sz="70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旧優生保護法に関する一時金支給受付・相談窓口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dist" fontAlgn="ctr">
                        <a:tabLst>
                          <a:tab pos="1152000" algn="l"/>
                          <a:tab pos="2160000" algn="l"/>
                        </a:tabLst>
                      </a:pPr>
                      <a:r>
                        <a:rPr kumimoji="1" lang="ja-JP" altLang="en-US" sz="450" b="0" i="0" u="none" strike="noStrike" kern="1200" spc="-50" baseline="0" dirty="0">
                          <a:solidFill>
                            <a:srgbClr val="000000"/>
                          </a:solidFill>
                          <a:effectLst/>
                          <a:latin typeface="+mn-ea"/>
                          <a:ea typeface="+mn-ea"/>
                          <a:cs typeface="+mn-cs"/>
                        </a:rPr>
                        <a:t>電話 </a:t>
                      </a:r>
                      <a:r>
                        <a:rPr kumimoji="1" lang="en-US" altLang="ja-JP" sz="450" b="0" i="0" u="none" strike="noStrike" kern="1200" spc="-50" baseline="0" dirty="0">
                          <a:solidFill>
                            <a:srgbClr val="000000"/>
                          </a:solidFill>
                          <a:effectLst/>
                          <a:latin typeface="+mn-ea"/>
                          <a:ea typeface="+mn-ea"/>
                          <a:cs typeface="+mn-cs"/>
                        </a:rPr>
                        <a:t>045-663-1250</a:t>
                      </a:r>
                      <a:r>
                        <a:rPr kumimoji="1" lang="ja-JP" altLang="en-US" sz="450" b="0" i="0" u="none" strike="noStrike" kern="1200" spc="-50" baseline="0" dirty="0">
                          <a:solidFill>
                            <a:srgbClr val="000000"/>
                          </a:solidFill>
                          <a:effectLst/>
                          <a:latin typeface="+mn-ea"/>
                          <a:ea typeface="+mn-ea"/>
                          <a:cs typeface="+mn-cs"/>
                        </a:rPr>
                        <a:t>（専用）、</a:t>
                      </a:r>
                      <a:r>
                        <a:rPr kumimoji="1" lang="en-US" altLang="ja-JP" sz="450" b="0" i="0" u="none" strike="noStrike" kern="1200" spc="-50" baseline="0" dirty="0">
                          <a:solidFill>
                            <a:srgbClr val="000000"/>
                          </a:solidFill>
                          <a:effectLst/>
                          <a:latin typeface="+mn-ea"/>
                          <a:ea typeface="+mn-ea"/>
                          <a:cs typeface="+mn-cs"/>
                        </a:rPr>
                        <a:t>045-210-4727</a:t>
                      </a:r>
                      <a:r>
                        <a:rPr kumimoji="1" lang="ja-JP" altLang="en-US" sz="450" b="0" i="0" u="none" strike="noStrike" kern="1200" spc="-50" baseline="0" dirty="0">
                          <a:solidFill>
                            <a:srgbClr val="000000"/>
                          </a:solidFill>
                          <a:effectLst/>
                          <a:latin typeface="+mn-ea"/>
                          <a:ea typeface="+mn-ea"/>
                          <a:cs typeface="+mn-cs"/>
                        </a:rPr>
                        <a:t>　</a:t>
                      </a:r>
                      <a:r>
                        <a:rPr kumimoji="1" lang="en-US" altLang="ja-JP" sz="450" b="0" i="0" u="none" strike="noStrike" kern="1200" spc="-50" baseline="0" dirty="0">
                          <a:solidFill>
                            <a:srgbClr val="000000"/>
                          </a:solidFill>
                          <a:effectLst/>
                          <a:latin typeface="+mn-ea"/>
                          <a:ea typeface="+mn-ea"/>
                          <a:cs typeface="+mn-cs"/>
                        </a:rPr>
                        <a:t> </a:t>
                      </a:r>
                      <a:r>
                        <a:rPr kumimoji="1" lang="en-US" sz="450" b="0" i="0" u="none" strike="noStrike" kern="1200" spc="-50" baseline="0" dirty="0">
                          <a:solidFill>
                            <a:srgbClr val="000000"/>
                          </a:solidFill>
                          <a:effectLst/>
                          <a:latin typeface="+mn-ea"/>
                          <a:ea typeface="+mn-ea"/>
                          <a:cs typeface="+mn-cs"/>
                        </a:rPr>
                        <a:t>FAX </a:t>
                      </a:r>
                      <a:r>
                        <a:rPr lang="en-US" sz="450" b="0" i="0" u="none" strike="noStrike" spc="-50" baseline="0" dirty="0">
                          <a:solidFill>
                            <a:srgbClr val="000000"/>
                          </a:solidFill>
                          <a:effectLst/>
                          <a:latin typeface="+mn-ea"/>
                          <a:ea typeface="+mn-ea"/>
                        </a:rPr>
                        <a:t>045</a:t>
                      </a:r>
                      <a:r>
                        <a:rPr kumimoji="1" lang="en-US" sz="450" b="0" i="0" u="none" strike="noStrike" kern="1200" spc="-50" baseline="0" dirty="0">
                          <a:solidFill>
                            <a:srgbClr val="000000"/>
                          </a:solidFill>
                          <a:effectLst/>
                          <a:latin typeface="+mn-ea"/>
                          <a:ea typeface="+mn-ea"/>
                          <a:cs typeface="+mn-cs"/>
                        </a:rPr>
                        <a:t>-210-8</a:t>
                      </a:r>
                      <a:r>
                        <a:rPr lang="en-US" sz="450" b="0" i="0" u="none" strike="noStrike" spc="-50" baseline="0" dirty="0">
                          <a:solidFill>
                            <a:srgbClr val="000000"/>
                          </a:solidFill>
                          <a:effectLst/>
                          <a:latin typeface="+mn-ea"/>
                          <a:ea typeface="+mn-ea"/>
                        </a:rPr>
                        <a:t>860</a:t>
                      </a:r>
                      <a:r>
                        <a:rPr lang="ja-JP" altLang="en-US" sz="450" b="0" i="0" u="none" strike="noStrike" spc="-50" baseline="0" dirty="0">
                          <a:solidFill>
                            <a:srgbClr val="000000"/>
                          </a:solidFill>
                          <a:effectLst/>
                          <a:latin typeface="+mn-ea"/>
                          <a:ea typeface="+mn-ea"/>
                        </a:rPr>
                        <a:t>　 </a:t>
                      </a:r>
                      <a:r>
                        <a:rPr lang="en-US" sz="450" b="0" i="0" u="none" strike="noStrike" spc="-50" baseline="0" dirty="0">
                          <a:solidFill>
                            <a:srgbClr val="000000"/>
                          </a:solidFill>
                          <a:effectLst/>
                          <a:latin typeface="+mn-ea"/>
                          <a:ea typeface="+mn-ea"/>
                        </a:rPr>
                        <a:t> https://dshinsei.e-kanagawa.lg.jp/140007-u/offer/userLoginDispNon.action?tempSeq=5953&amp;accessFrom=</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4"/>
                  </a:ext>
                </a:extLst>
              </a:tr>
              <a:tr h="169200">
                <a:tc>
                  <a:txBody>
                    <a:bodyPr/>
                    <a:lstStyle/>
                    <a:p>
                      <a:pPr algn="ctr">
                        <a:lnSpc>
                          <a:spcPts val="800"/>
                        </a:lnSpc>
                      </a:pPr>
                      <a:r>
                        <a:rPr kumimoji="1" lang="en-US" altLang="ja-JP" sz="700" dirty="0"/>
                        <a:t>15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新潟県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025-280-5197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025-285-8757 	ngt040240@pref.niigata.lg.jp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5"/>
                  </a:ext>
                </a:extLst>
              </a:tr>
              <a:tr h="169200">
                <a:tc>
                  <a:txBody>
                    <a:bodyPr/>
                    <a:lstStyle/>
                    <a:p>
                      <a:pPr algn="ctr">
                        <a:lnSpc>
                          <a:spcPts val="800"/>
                        </a:lnSpc>
                      </a:pPr>
                      <a:r>
                        <a:rPr kumimoji="1" lang="en-US" altLang="ja-JP" sz="700" dirty="0"/>
                        <a:t>16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富山県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076-444-3525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076-444-3493 	akodomokatei@pref.toyama.lg.jp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6"/>
                  </a:ext>
                </a:extLst>
              </a:tr>
              <a:tr h="169200">
                <a:tc>
                  <a:txBody>
                    <a:bodyPr/>
                    <a:lstStyle/>
                    <a:p>
                      <a:pPr algn="ctr">
                        <a:lnSpc>
                          <a:spcPts val="800"/>
                        </a:lnSpc>
                      </a:pPr>
                      <a:r>
                        <a:rPr kumimoji="1" lang="en-US" altLang="ja-JP" sz="700" dirty="0"/>
                        <a:t>17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石川県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mn-ea"/>
                        </a:rPr>
                        <a:t>076-225-1495 </a:t>
                      </a:r>
                      <a:r>
                        <a:rPr lang="ja-JP" altLang="en-US" sz="700" b="0" i="0" u="none" strike="noStrike" dirty="0">
                          <a:solidFill>
                            <a:srgbClr val="000000"/>
                          </a:solidFill>
                          <a:effectLst/>
                          <a:latin typeface="ＭＳ Ｐゴシック" panose="020B0600070205080204" pitchFamily="50" charset="-128"/>
                          <a:ea typeface="+mn-ea"/>
                        </a:rPr>
                        <a:t>（専用）</a:t>
                      </a:r>
                      <a:r>
                        <a:rPr lang="en-US" altLang="ja-JP" sz="700" b="0" i="0" u="none" strike="noStrike" dirty="0">
                          <a:solidFill>
                            <a:srgbClr val="000000"/>
                          </a:solidFill>
                          <a:effectLst/>
                          <a:latin typeface="ＭＳ Ｐゴシック" panose="020B0600070205080204" pitchFamily="50" charset="-128"/>
                          <a:ea typeface="+mn-ea"/>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076-225-1423 	yuuseihogo@pref.ishikawa.lg.jp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7"/>
                  </a:ext>
                </a:extLst>
              </a:tr>
              <a:tr h="169200">
                <a:tc>
                  <a:txBody>
                    <a:bodyPr/>
                    <a:lstStyle/>
                    <a:p>
                      <a:pPr algn="ctr">
                        <a:lnSpc>
                          <a:spcPts val="800"/>
                        </a:lnSpc>
                      </a:pPr>
                      <a:r>
                        <a:rPr kumimoji="1" lang="en-US" altLang="ja-JP" sz="700" dirty="0"/>
                        <a:t>18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福井県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dist" fontAlgn="ctr"/>
                      <a:r>
                        <a:rPr lang="ja-JP" altLang="en-US" sz="65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健康福祉部こども未来課、県内各健康福祉センター</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l" fontAlgn="ctr">
                        <a:tabLst>
                          <a:tab pos="1152000" algn="l"/>
                          <a:tab pos="2160000" algn="l"/>
                        </a:tabLst>
                      </a:pP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650" b="0" i="0" u="none" strike="noStrike" dirty="0">
                          <a:solidFill>
                            <a:srgbClr val="000000"/>
                          </a:solidFill>
                          <a:effectLst/>
                          <a:latin typeface="ＭＳ Ｐゴシック" panose="020B0600070205080204" pitchFamily="50" charset="-128"/>
                          <a:ea typeface="+mn-ea"/>
                        </a:rPr>
                        <a:t>0776-20-0286 </a:t>
                      </a:r>
                      <a:r>
                        <a:rPr lang="ja-JP" altLang="en-US" sz="650" b="0" i="0" u="none" strike="noStrike" dirty="0">
                          <a:solidFill>
                            <a:srgbClr val="000000"/>
                          </a:solidFill>
                          <a:effectLst/>
                          <a:latin typeface="ＭＳ Ｐゴシック" panose="020B0600070205080204" pitchFamily="50" charset="-128"/>
                          <a:ea typeface="+mn-ea"/>
                        </a:rPr>
                        <a:t>（</a:t>
                      </a: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こども未来課）のほか県内各健康福祉センター    </a:t>
                      </a:r>
                      <a:r>
                        <a:rPr 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FAX 0776-20-0640      kodomomirai@pref.fukui.lg.jp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8"/>
                  </a:ext>
                </a:extLst>
              </a:tr>
              <a:tr h="169200">
                <a:tc>
                  <a:txBody>
                    <a:bodyPr/>
                    <a:lstStyle/>
                    <a:p>
                      <a:pPr algn="ctr">
                        <a:lnSpc>
                          <a:spcPts val="800"/>
                        </a:lnSpc>
                      </a:pPr>
                      <a:r>
                        <a:rPr kumimoji="1" lang="en-US" altLang="ja-JP" sz="700" dirty="0"/>
                        <a:t>19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山梨県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055-223-1360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055-223-1475 	kosodate@pref.yamanashi.lg.jp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19"/>
                  </a:ext>
                </a:extLst>
              </a:tr>
              <a:tr h="169200">
                <a:tc>
                  <a:txBody>
                    <a:bodyPr/>
                    <a:lstStyle/>
                    <a:p>
                      <a:pPr algn="ctr">
                        <a:lnSpc>
                          <a:spcPts val="800"/>
                        </a:lnSpc>
                      </a:pPr>
                      <a:r>
                        <a:rPr kumimoji="1" lang="en-US" altLang="ja-JP" sz="700" dirty="0"/>
                        <a:t>20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長野県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026-235-7143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026-235-7170 	boshi-shika@pref.nagano.lg.jp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0"/>
                  </a:ext>
                </a:extLst>
              </a:tr>
              <a:tr h="169200">
                <a:tc>
                  <a:txBody>
                    <a:bodyPr/>
                    <a:lstStyle/>
                    <a:p>
                      <a:pPr algn="ctr">
                        <a:lnSpc>
                          <a:spcPts val="800"/>
                        </a:lnSpc>
                      </a:pPr>
                      <a:r>
                        <a:rPr kumimoji="1" lang="en-US" altLang="ja-JP" sz="700" dirty="0"/>
                        <a:t>21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岐阜県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旧優生保護法一時金支給受付・相談窓口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058-272-0877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058-278-3518 	yusei-sodan@govt.pref.gifu.jp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1"/>
                  </a:ext>
                </a:extLst>
              </a:tr>
              <a:tr h="169200">
                <a:tc>
                  <a:txBody>
                    <a:bodyPr/>
                    <a:lstStyle/>
                    <a:p>
                      <a:pPr algn="ctr">
                        <a:lnSpc>
                          <a:spcPts val="800"/>
                        </a:lnSpc>
                      </a:pPr>
                      <a:r>
                        <a:rPr kumimoji="1" lang="en-US" altLang="ja-JP" sz="700" dirty="0"/>
                        <a:t>22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静岡県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054-221-3157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054-221-3521 	kokatei@pref.shizuoka.lg.jp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2"/>
                  </a:ext>
                </a:extLst>
              </a:tr>
              <a:tr h="169200">
                <a:tc>
                  <a:txBody>
                    <a:bodyPr/>
                    <a:lstStyle/>
                    <a:p>
                      <a:pPr algn="ctr">
                        <a:lnSpc>
                          <a:spcPts val="800"/>
                        </a:lnSpc>
                      </a:pPr>
                      <a:r>
                        <a:rPr kumimoji="1" lang="en-US" altLang="ja-JP" sz="700" dirty="0"/>
                        <a:t>23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愛知県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052-954-6009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052-954-7493 	kokoro@pref.aichi.lg.jp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3"/>
                  </a:ext>
                </a:extLst>
              </a:tr>
              <a:tr h="169200">
                <a:tc>
                  <a:txBody>
                    <a:bodyPr/>
                    <a:lstStyle/>
                    <a:p>
                      <a:pPr algn="ctr">
                        <a:lnSpc>
                          <a:spcPts val="800"/>
                        </a:lnSpc>
                      </a:pPr>
                      <a:r>
                        <a:rPr kumimoji="1" lang="en-US" altLang="ja-JP" sz="700" dirty="0"/>
                        <a:t>24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三重県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059-224-2260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059-224-2270 	sodachi@pref.mie.lg.jp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4"/>
                  </a:ext>
                </a:extLst>
              </a:tr>
              <a:tr h="169200">
                <a:tc>
                  <a:txBody>
                    <a:bodyPr/>
                    <a:lstStyle/>
                    <a:p>
                      <a:pPr algn="ctr">
                        <a:lnSpc>
                          <a:spcPts val="800"/>
                        </a:lnSpc>
                      </a:pPr>
                      <a:r>
                        <a:rPr kumimoji="1" lang="en-US" altLang="ja-JP" sz="700" dirty="0"/>
                        <a:t>25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滋賀県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077-528-3567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077-528-4868 	boshihoken@pref.shiga.lg.jp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5"/>
                  </a:ext>
                </a:extLst>
              </a:tr>
              <a:tr h="169200">
                <a:tc>
                  <a:txBody>
                    <a:bodyPr/>
                    <a:lstStyle/>
                    <a:p>
                      <a:pPr algn="ctr">
                        <a:lnSpc>
                          <a:spcPts val="800"/>
                        </a:lnSpc>
                      </a:pPr>
                      <a:r>
                        <a:rPr kumimoji="1" lang="en-US" altLang="ja-JP" sz="700" dirty="0"/>
                        <a:t>26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京都府</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京都府旧優生保護法一時金相談ダイヤル</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075-451-7100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075-414-4792 	kyuho-ichijikin@pref.kyoto.lg.jp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6"/>
                  </a:ext>
                </a:extLst>
              </a:tr>
              <a:tr h="169200">
                <a:tc>
                  <a:txBody>
                    <a:bodyPr/>
                    <a:lstStyle/>
                    <a:p>
                      <a:pPr algn="ctr">
                        <a:lnSpc>
                          <a:spcPts val="800"/>
                        </a:lnSpc>
                      </a:pPr>
                      <a:r>
                        <a:rPr kumimoji="1" lang="en-US" altLang="ja-JP" sz="700" dirty="0"/>
                        <a:t>27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06-6944-8196 </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	FAX 06-6910-6610  	ysoudan@gbox.pref.osaka.lg.jp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7"/>
                  </a:ext>
                </a:extLst>
              </a:tr>
              <a:tr h="169200">
                <a:tc>
                  <a:txBody>
                    <a:bodyPr/>
                    <a:lstStyle/>
                    <a:p>
                      <a:pPr algn="ctr">
                        <a:lnSpc>
                          <a:spcPts val="800"/>
                        </a:lnSpc>
                      </a:pPr>
                      <a:r>
                        <a:rPr kumimoji="1" lang="en-US" altLang="ja-JP" sz="700" dirty="0"/>
                        <a:t>28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兵庫県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旧優生保護法専用相談窓口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078-362-3439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078-362-3913 	kenkouzoushinka@pref.hyogo.lg.jp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8"/>
                  </a:ext>
                </a:extLst>
              </a:tr>
              <a:tr h="169200">
                <a:tc>
                  <a:txBody>
                    <a:bodyPr/>
                    <a:lstStyle/>
                    <a:p>
                      <a:pPr algn="ctr">
                        <a:lnSpc>
                          <a:spcPts val="800"/>
                        </a:lnSpc>
                      </a:pPr>
                      <a:r>
                        <a:rPr kumimoji="1" lang="en-US" altLang="ja-JP" sz="700" dirty="0"/>
                        <a:t>29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奈良県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di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奈良県旧優生保護法一時金受付・相談窓口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0742-27-8643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0742-27-8643 	boshihoken@office.pref.nara.lg.jp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29"/>
                  </a:ext>
                </a:extLst>
              </a:tr>
              <a:tr h="169200">
                <a:tc>
                  <a:txBody>
                    <a:bodyPr/>
                    <a:lstStyle/>
                    <a:p>
                      <a:pPr algn="ctr">
                        <a:lnSpc>
                          <a:spcPts val="800"/>
                        </a:lnSpc>
                      </a:pPr>
                      <a:r>
                        <a:rPr kumimoji="1" lang="en-US" altLang="ja-JP" sz="700" dirty="0"/>
                        <a:t>30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和歌山県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0938" algn="l"/>
                          <a:tab pos="2047875" algn="l"/>
                          <a:tab pos="2957513" algn="l"/>
                        </a:tabLst>
                      </a:pP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073-441-2642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健康推進課</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）のほか県保健所</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	FAX</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073-428-2325       e0412001@pref.wakayama.lg.jp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0"/>
                  </a:ext>
                </a:extLst>
              </a:tr>
              <a:tr h="169200">
                <a:tc>
                  <a:txBody>
                    <a:bodyPr/>
                    <a:lstStyle/>
                    <a:p>
                      <a:pPr algn="ctr">
                        <a:lnSpc>
                          <a:spcPts val="800"/>
                        </a:lnSpc>
                      </a:pPr>
                      <a:r>
                        <a:rPr kumimoji="1" lang="en-US" altLang="ja-JP" sz="700" dirty="0"/>
                        <a:t>31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鳥取県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旧優生保護法相談・請求受付窓口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l" fontAlgn="ctr">
                        <a:tabLst>
                          <a:tab pos="1150938" algn="l"/>
                          <a:tab pos="2047875" algn="l"/>
                          <a:tab pos="2957513" algn="l"/>
                        </a:tabLst>
                      </a:pP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650" b="0" i="0" u="none" strike="noStrike" dirty="0">
                          <a:solidFill>
                            <a:srgbClr val="000000"/>
                          </a:solidFill>
                          <a:effectLst/>
                          <a:latin typeface="ＭＳ Ｐゴシック" panose="020B0600070205080204" pitchFamily="50" charset="-128"/>
                          <a:ea typeface="+mn-ea"/>
                        </a:rPr>
                        <a:t>0857-26-7145 </a:t>
                      </a:r>
                      <a:r>
                        <a:rPr lang="ja-JP" altLang="en-US" sz="650" b="0" i="0" u="none" strike="noStrike" dirty="0">
                          <a:solidFill>
                            <a:srgbClr val="000000"/>
                          </a:solidFill>
                          <a:effectLst/>
                          <a:latin typeface="ＭＳ Ｐゴシック" panose="020B0600070205080204" pitchFamily="50" charset="-128"/>
                          <a:ea typeface="+mn-ea"/>
                        </a:rPr>
                        <a:t>（</a:t>
                      </a: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福祉保健課）のほか</a:t>
                      </a:r>
                      <a:r>
                        <a:rPr lang="ja-JP" altLang="en-US" sz="650" b="0" i="0" u="none" strike="noStrike" dirty="0">
                          <a:solidFill>
                            <a:srgbClr val="000000"/>
                          </a:solidFill>
                          <a:effectLst/>
                          <a:latin typeface="ＭＳ Ｐゴシック" panose="020B0600070205080204" pitchFamily="50" charset="-128"/>
                          <a:ea typeface="+mn-ea"/>
                        </a:rPr>
                        <a:t>県内総合事務所</a:t>
                      </a:r>
                      <a:r>
                        <a:rPr lang="zh-TW"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FAX </a:t>
                      </a:r>
                      <a:r>
                        <a:rPr lang="en-US" altLang="ja-JP" sz="650" b="0" i="0" u="none" strike="noStrike" dirty="0">
                          <a:solidFill>
                            <a:srgbClr val="000000"/>
                          </a:solidFill>
                          <a:effectLst/>
                          <a:latin typeface="ＭＳ Ｐゴシック" panose="020B0600070205080204" pitchFamily="50" charset="-128"/>
                          <a:ea typeface="ＭＳ Ｐゴシック" panose="020B0600070205080204" pitchFamily="50" charset="-128"/>
                        </a:rPr>
                        <a:t>0857-26-8116       </a:t>
                      </a:r>
                      <a:r>
                        <a:rPr 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yuuseisoudan@pref.tottori.lg.jp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1"/>
                  </a:ext>
                </a:extLst>
              </a:tr>
              <a:tr h="169200">
                <a:tc>
                  <a:txBody>
                    <a:bodyPr/>
                    <a:lstStyle/>
                    <a:p>
                      <a:pPr algn="ctr">
                        <a:lnSpc>
                          <a:spcPts val="800"/>
                        </a:lnSpc>
                      </a:pPr>
                      <a:r>
                        <a:rPr kumimoji="1" lang="en-US" altLang="ja-JP" sz="700" dirty="0"/>
                        <a:t>32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島根県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0938" algn="l"/>
                          <a:tab pos="2047875" algn="l"/>
                          <a:tab pos="2957513"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0120-012974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（専用）、</a:t>
                      </a:r>
                      <a:r>
                        <a:rPr lang="en-US" altLang="ja-JP" sz="700" b="0" i="0" u="none" strike="noStrike" dirty="0">
                          <a:solidFill>
                            <a:srgbClr val="000000"/>
                          </a:solidFill>
                          <a:effectLst/>
                          <a:latin typeface="ＭＳ Ｐゴシック" panose="020B0600070205080204" pitchFamily="50" charset="-128"/>
                          <a:ea typeface="+mn-ea"/>
                        </a:rPr>
                        <a:t>0852-22-6625</a:t>
                      </a:r>
                      <a:r>
                        <a:rPr lang="ja-JP" altLang="en-US" sz="700" b="0" i="0" u="none" strike="noStrike" dirty="0">
                          <a:solidFill>
                            <a:srgbClr val="000000"/>
                          </a:solidFill>
                          <a:effectLst/>
                          <a:latin typeface="ＭＳ Ｐゴシック" panose="020B0600070205080204" pitchFamily="50" charset="-128"/>
                          <a:ea typeface="+mn-ea"/>
                        </a:rPr>
                        <a:t> （専用）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0852-22-6328 	kenkosuishin@pref.shimane.lg.jp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2"/>
                  </a:ext>
                </a:extLst>
              </a:tr>
              <a:tr h="169200">
                <a:tc>
                  <a:txBody>
                    <a:bodyPr/>
                    <a:lstStyle/>
                    <a:p>
                      <a:pPr algn="ctr">
                        <a:lnSpc>
                          <a:spcPts val="800"/>
                        </a:lnSpc>
                      </a:pPr>
                      <a:r>
                        <a:rPr kumimoji="1" lang="en-US" altLang="ja-JP" sz="700" dirty="0"/>
                        <a:t>33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岡山県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086-226-7870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086-226-7871	yuuseihogo@pref.okayama.lg.jp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3"/>
                  </a:ext>
                </a:extLst>
              </a:tr>
              <a:tr h="169200">
                <a:tc>
                  <a:txBody>
                    <a:bodyPr/>
                    <a:lstStyle/>
                    <a:p>
                      <a:pPr algn="ctr">
                        <a:lnSpc>
                          <a:spcPts val="800"/>
                        </a:lnSpc>
                      </a:pPr>
                      <a:r>
                        <a:rPr kumimoji="1" lang="en-US" altLang="ja-JP" sz="700" dirty="0"/>
                        <a:t>34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広島県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082-227-1040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082-502-3674 	fukodomo@pref.hiroshima.lg.jp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4"/>
                  </a:ext>
                </a:extLst>
              </a:tr>
              <a:tr h="169200">
                <a:tc>
                  <a:txBody>
                    <a:bodyPr/>
                    <a:lstStyle/>
                    <a:p>
                      <a:pPr algn="ctr">
                        <a:lnSpc>
                          <a:spcPts val="800"/>
                        </a:lnSpc>
                      </a:pPr>
                      <a:r>
                        <a:rPr kumimoji="1" lang="en-US" altLang="ja-JP" sz="700" dirty="0"/>
                        <a:t>35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山口県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083-933-2946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083-933-2759 	a13300@pref.yamaguchi.lg.jp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5"/>
                  </a:ext>
                </a:extLst>
              </a:tr>
              <a:tr h="169200">
                <a:tc>
                  <a:txBody>
                    <a:bodyPr/>
                    <a:lstStyle/>
                    <a:p>
                      <a:pPr algn="ctr">
                        <a:lnSpc>
                          <a:spcPts val="800"/>
                        </a:lnSpc>
                      </a:pPr>
                      <a:r>
                        <a:rPr kumimoji="1" lang="en-US" altLang="ja-JP" sz="700" dirty="0"/>
                        <a:t>36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徳島県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dist" fontAlgn="ctr"/>
                      <a:r>
                        <a:rPr lang="ja-JP" altLang="en-US" sz="700" b="0" i="0" u="none" strike="noStrike" spc="-60" baseline="0" dirty="0">
                          <a:solidFill>
                            <a:srgbClr val="000000"/>
                          </a:solidFill>
                          <a:effectLst/>
                          <a:latin typeface="ＭＳ Ｐゴシック" panose="020B0600070205080204" pitchFamily="50" charset="-128"/>
                          <a:ea typeface="ＭＳ Ｐゴシック" panose="020B0600070205080204" pitchFamily="50" charset="-128"/>
                        </a:rPr>
                        <a:t>旧優生保護法一時金支給に関する受付・相談窓口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0938" algn="l"/>
                          <a:tab pos="2047875" algn="l"/>
                          <a:tab pos="2974975"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mn-ea"/>
                        </a:rPr>
                        <a:t>088-621-2300 </a:t>
                      </a:r>
                      <a:r>
                        <a:rPr lang="ja-JP" altLang="en-US" sz="700" b="0" i="0" u="none" strike="noStrike" dirty="0">
                          <a:solidFill>
                            <a:srgbClr val="000000"/>
                          </a:solidFill>
                          <a:effectLst/>
                          <a:latin typeface="ＭＳ Ｐゴシック" panose="020B0600070205080204" pitchFamily="50" charset="-128"/>
                          <a:ea typeface="+mn-ea"/>
                        </a:rPr>
                        <a:t>（専用）のほか県保健所 </a:t>
                      </a:r>
                      <a:r>
                        <a:rPr lang="en-US" altLang="ja-JP" sz="700" b="0" i="0" u="none" strike="noStrike" dirty="0">
                          <a:solidFill>
                            <a:srgbClr val="000000"/>
                          </a:solidFill>
                          <a:effectLst/>
                          <a:latin typeface="ＭＳ Ｐゴシック" panose="020B0600070205080204" pitchFamily="50" charset="-128"/>
                          <a:ea typeface="+mn-ea"/>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088-621-2843         </a:t>
                      </a:r>
                      <a:r>
                        <a:rPr kumimoji="1" lang="en-US" sz="700" b="0" i="0" u="none" strike="noStrike" kern="1200" dirty="0">
                          <a:solidFill>
                            <a:srgbClr val="000000"/>
                          </a:solidFill>
                          <a:effectLst/>
                          <a:latin typeface="ＭＳ Ｐゴシック" panose="020B0600070205080204" pitchFamily="50" charset="-128"/>
                          <a:ea typeface="ＭＳ Ｐゴシック" panose="020B0600070205080204" pitchFamily="50" charset="-128"/>
                          <a:cs typeface="+mn-cs"/>
                        </a:rPr>
                        <a:t>kosodateouenka@pref.tokushima.lg.jp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6"/>
                  </a:ext>
                </a:extLst>
              </a:tr>
              <a:tr h="169200">
                <a:tc>
                  <a:txBody>
                    <a:bodyPr/>
                    <a:lstStyle/>
                    <a:p>
                      <a:pPr algn="ctr">
                        <a:lnSpc>
                          <a:spcPts val="800"/>
                        </a:lnSpc>
                      </a:pPr>
                      <a:r>
                        <a:rPr kumimoji="1" lang="en-US" altLang="ja-JP" sz="700" dirty="0"/>
                        <a:t>37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香川県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087-832-3900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087-806-0207 	kodomokatei@pref.kagawa.lg.jp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7"/>
                  </a:ext>
                </a:extLst>
              </a:tr>
              <a:tr h="169200">
                <a:tc>
                  <a:txBody>
                    <a:bodyPr/>
                    <a:lstStyle/>
                    <a:p>
                      <a:pPr algn="ctr">
                        <a:lnSpc>
                          <a:spcPts val="800"/>
                        </a:lnSpc>
                      </a:pPr>
                      <a:r>
                        <a:rPr kumimoji="1" lang="en-US" altLang="ja-JP" sz="700" dirty="0"/>
                        <a:t>38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愛媛県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0938" algn="l"/>
                          <a:tab pos="2047875" algn="l"/>
                          <a:tab pos="2974975"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mn-ea"/>
                        </a:rPr>
                        <a:t>089-912-2405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健康増進課）のほか県保健所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089-912-2399	healthpro@pref.ehime.lg.jp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8"/>
                  </a:ext>
                </a:extLst>
              </a:tr>
              <a:tr h="169200">
                <a:tc>
                  <a:txBody>
                    <a:bodyPr/>
                    <a:lstStyle/>
                    <a:p>
                      <a:pPr algn="ctr">
                        <a:lnSpc>
                          <a:spcPts val="800"/>
                        </a:lnSpc>
                      </a:pPr>
                      <a:r>
                        <a:rPr kumimoji="1" lang="en-US" altLang="ja-JP" sz="700" dirty="0"/>
                        <a:t>39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高知県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088-823-9727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088-823-9658 	yuuseihogo@ken.pref.kochi.lg.jp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39"/>
                  </a:ext>
                </a:extLst>
              </a:tr>
              <a:tr h="169200">
                <a:tc>
                  <a:txBody>
                    <a:bodyPr/>
                    <a:lstStyle/>
                    <a:p>
                      <a:pPr algn="ctr">
                        <a:lnSpc>
                          <a:spcPts val="800"/>
                        </a:lnSpc>
                      </a:pPr>
                      <a:r>
                        <a:rPr kumimoji="1" lang="en-US" altLang="ja-JP" sz="700" dirty="0"/>
                        <a:t>40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福岡県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旧優生保護法一時金支給受付・相談窓口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092-632-5175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092-643-3260 	ichijikin@pref.fukuoka.lg.jp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40"/>
                  </a:ext>
                </a:extLst>
              </a:tr>
              <a:tr h="169200">
                <a:tc>
                  <a:txBody>
                    <a:bodyPr/>
                    <a:lstStyle/>
                    <a:p>
                      <a:pPr algn="ctr">
                        <a:lnSpc>
                          <a:spcPts val="800"/>
                        </a:lnSpc>
                      </a:pPr>
                      <a:r>
                        <a:rPr kumimoji="1" lang="en-US" altLang="ja-JP" sz="700" dirty="0"/>
                        <a:t>41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佐賀県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旧優生保護法一時金請求相談窓口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0120-525-856 </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	FAX 0952-25-7300 	kodomo-katei@pref.saga.lg.jp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41"/>
                  </a:ext>
                </a:extLst>
              </a:tr>
              <a:tr h="169200">
                <a:tc>
                  <a:txBody>
                    <a:bodyPr/>
                    <a:lstStyle/>
                    <a:p>
                      <a:pPr algn="ctr">
                        <a:lnSpc>
                          <a:spcPts val="800"/>
                        </a:lnSpc>
                      </a:pPr>
                      <a:r>
                        <a:rPr kumimoji="1" lang="en-US" altLang="ja-JP" sz="700" dirty="0"/>
                        <a:t>42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長崎県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095-895-2446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095-825-6470 	s04820@pref.nagasaki.lg.jp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42"/>
                  </a:ext>
                </a:extLst>
              </a:tr>
              <a:tr h="169200">
                <a:tc>
                  <a:txBody>
                    <a:bodyPr/>
                    <a:lstStyle/>
                    <a:p>
                      <a:pPr algn="ctr">
                        <a:lnSpc>
                          <a:spcPts val="800"/>
                        </a:lnSpc>
                      </a:pPr>
                      <a:r>
                        <a:rPr kumimoji="1" lang="en-US" altLang="ja-JP" sz="700" dirty="0"/>
                        <a:t>43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熊本県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096-333-2352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096-383-1427	yuusei@pref.kumamoto.lg.jp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43"/>
                  </a:ext>
                </a:extLst>
              </a:tr>
              <a:tr h="169200">
                <a:tc>
                  <a:txBody>
                    <a:bodyPr/>
                    <a:lstStyle/>
                    <a:p>
                      <a:pPr algn="ctr">
                        <a:lnSpc>
                          <a:spcPts val="800"/>
                        </a:lnSpc>
                      </a:pPr>
                      <a:r>
                        <a:rPr kumimoji="1" lang="en-US" altLang="ja-JP" sz="700" dirty="0"/>
                        <a:t>44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大分県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097-506-2760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097-506-1735 	sodan12210@pref.oita.jp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44"/>
                  </a:ext>
                </a:extLst>
              </a:tr>
              <a:tr h="169200">
                <a:tc>
                  <a:txBody>
                    <a:bodyPr/>
                    <a:lstStyle/>
                    <a:p>
                      <a:pPr algn="ctr">
                        <a:lnSpc>
                          <a:spcPts val="800"/>
                        </a:lnSpc>
                      </a:pPr>
                      <a:r>
                        <a:rPr kumimoji="1" lang="en-US" altLang="ja-JP" sz="700" dirty="0"/>
                        <a:t>45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宮崎県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0985-26-0210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0985-26-7336 	kenkozoshin@pref.miyazaki.lg.jp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45"/>
                  </a:ext>
                </a:extLst>
              </a:tr>
              <a:tr h="169200">
                <a:tc>
                  <a:txBody>
                    <a:bodyPr/>
                    <a:lstStyle/>
                    <a:p>
                      <a:pPr algn="ctr">
                        <a:lnSpc>
                          <a:spcPts val="800"/>
                        </a:lnSpc>
                      </a:pPr>
                      <a:r>
                        <a:rPr kumimoji="1" lang="en-US" altLang="ja-JP" sz="700" dirty="0"/>
                        <a:t>46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鹿児島県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鹿児島県旧優生保護法一時金受付・相談窓口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099-286-3374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099-286-5561	ichijikin@pref.kagoshima.lg.jp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46"/>
                  </a:ext>
                </a:extLst>
              </a:tr>
              <a:tr h="169200">
                <a:tc>
                  <a:txBody>
                    <a:bodyPr/>
                    <a:lstStyle/>
                    <a:p>
                      <a:pPr algn="ctr">
                        <a:lnSpc>
                          <a:spcPts val="800"/>
                        </a:lnSpc>
                      </a:pPr>
                      <a:r>
                        <a:rPr kumimoji="1" lang="en-US" altLang="ja-JP" sz="700" dirty="0"/>
                        <a:t>47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沖縄県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r>
                        <a:rPr lang="ja-JP" altLang="en-US" sz="700" b="0" i="0" u="none" strike="noStrike" dirty="0">
                          <a:solidFill>
                            <a:srgbClr val="000000"/>
                          </a:solidFill>
                          <a:effectLst/>
                          <a:latin typeface="+mn-ea"/>
                          <a:ea typeface="+mn-ea"/>
                        </a:rPr>
                        <a:t>こども未来部子育て支援課母子保健班</a:t>
                      </a:r>
                      <a:endParaRPr lang="zh-TW" altLang="en-US" sz="700" b="0" i="0" u="none" strike="noStrike" dirty="0">
                        <a:solidFill>
                          <a:srgbClr val="000000"/>
                        </a:solidFill>
                        <a:effectLst/>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098-866-2457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098-866-2433 	aa031305@pref.okinawa.lg.jp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gradFill>
                      <a:gsLst>
                        <a:gs pos="0">
                          <a:schemeClr val="accent4">
                            <a:lumMod val="5000"/>
                            <a:lumOff val="95000"/>
                          </a:schemeClr>
                        </a:gs>
                        <a:gs pos="78000">
                          <a:schemeClr val="accent4">
                            <a:lumMod val="45000"/>
                            <a:lumOff val="55000"/>
                          </a:schemeClr>
                        </a:gs>
                        <a:gs pos="90000">
                          <a:srgbClr val="FFFFCC"/>
                        </a:gs>
                        <a:gs pos="100000">
                          <a:schemeClr val="accent4">
                            <a:lumMod val="30000"/>
                            <a:lumOff val="70000"/>
                          </a:schemeClr>
                        </a:gs>
                      </a:gsLst>
                      <a:lin ang="5400000" scaled="1"/>
                    </a:gradFill>
                  </a:tcPr>
                </a:tc>
                <a:extLst>
                  <a:ext uri="{0D108BD9-81ED-4DB2-BD59-A6C34878D82A}">
                    <a16:rowId xmlns:a16="http://schemas.microsoft.com/office/drawing/2014/main" val="10047"/>
                  </a:ext>
                </a:extLst>
              </a:tr>
            </a:tbl>
          </a:graphicData>
        </a:graphic>
      </p:graphicFrame>
      <p:sp>
        <p:nvSpPr>
          <p:cNvPr id="6" name="角丸四角形 5"/>
          <p:cNvSpPr/>
          <p:nvPr/>
        </p:nvSpPr>
        <p:spPr>
          <a:xfrm>
            <a:off x="1775011" y="9439821"/>
            <a:ext cx="2871492" cy="213197"/>
          </a:xfrm>
          <a:prstGeom prst="roundRect">
            <a:avLst/>
          </a:prstGeom>
          <a:noFill/>
          <a:ln w="9525">
            <a:solidFill>
              <a:srgbClr val="9FA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ＭＳ Ｐゴシック" panose="020B0600070205080204" pitchFamily="50" charset="-128"/>
                <a:ea typeface="ＭＳ Ｐゴシック" panose="020B0600070205080204" pitchFamily="50" charset="-128"/>
              </a:rPr>
              <a:t>こども家庭庁</a:t>
            </a:r>
            <a:r>
              <a:rPr lang="zh-TW" altLang="en-US" sz="900" dirty="0">
                <a:solidFill>
                  <a:schemeClr val="tx1"/>
                </a:solidFill>
                <a:latin typeface="ＭＳ Ｐゴシック" panose="020B0600070205080204" pitchFamily="50" charset="-128"/>
                <a:ea typeface="ＭＳ Ｐゴシック" panose="020B0600070205080204" pitchFamily="50" charset="-128"/>
              </a:rPr>
              <a:t>旧優生保護法一時金相談窓口</a:t>
            </a:r>
            <a:endParaRPr kumimoji="1" lang="ja-JP" altLang="en-US" sz="900" dirty="0">
              <a:solidFill>
                <a:schemeClr val="tx1"/>
              </a:solidFill>
              <a:latin typeface="ＭＳ Ｐゴシック" panose="020B0600070205080204" pitchFamily="50" charset="-128"/>
              <a:ea typeface="ＭＳ Ｐゴシック" panose="020B0600070205080204" pitchFamily="50" charset="-128"/>
            </a:endParaRPr>
          </a:p>
        </p:txBody>
      </p:sp>
      <p:sp>
        <p:nvSpPr>
          <p:cNvPr id="7" name="テキスト ボックス 6"/>
          <p:cNvSpPr txBox="1"/>
          <p:nvPr/>
        </p:nvSpPr>
        <p:spPr>
          <a:xfrm>
            <a:off x="1775011" y="9653018"/>
            <a:ext cx="3348000" cy="605550"/>
          </a:xfrm>
          <a:prstGeom prst="rect">
            <a:avLst/>
          </a:prstGeom>
          <a:noFill/>
        </p:spPr>
        <p:txBody>
          <a:bodyPr wrap="square" rtlCol="0" anchor="t" anchorCtr="0">
            <a:spAutoFit/>
          </a:bodyPr>
          <a:lstStyle/>
          <a:p>
            <a:pPr>
              <a:lnSpc>
                <a:spcPts val="1400"/>
              </a:lnSpc>
            </a:pPr>
            <a:r>
              <a:rPr lang="ja-JP" altLang="en-US" sz="900" dirty="0">
                <a:latin typeface="+mn-ea"/>
              </a:rPr>
              <a:t> 電話番号　</a:t>
            </a:r>
            <a:r>
              <a:rPr lang="en-US" altLang="ja-JP" sz="900" dirty="0">
                <a:latin typeface="+mn-ea"/>
              </a:rPr>
              <a:t>03-3595-2575  </a:t>
            </a:r>
            <a:r>
              <a:rPr lang="ja-JP" altLang="en-US" sz="900" dirty="0">
                <a:latin typeface="+mn-ea"/>
              </a:rPr>
              <a:t>　　  </a:t>
            </a:r>
            <a:r>
              <a:rPr lang="en-US" altLang="ja-JP" sz="900" dirty="0">
                <a:latin typeface="+mn-ea"/>
              </a:rPr>
              <a:t>FAX</a:t>
            </a:r>
            <a:r>
              <a:rPr lang="ja-JP" altLang="en-US" sz="900" dirty="0">
                <a:latin typeface="+mn-ea"/>
              </a:rPr>
              <a:t>　</a:t>
            </a:r>
            <a:r>
              <a:rPr lang="en-US" altLang="ja-JP" sz="900" dirty="0">
                <a:latin typeface="+mn-ea"/>
              </a:rPr>
              <a:t>03-3595-2753</a:t>
            </a:r>
            <a:r>
              <a:rPr lang="en-US" altLang="ja-JP" sz="900" dirty="0">
                <a:latin typeface="MS Office Symbol Bold" panose="01000000000000000000" pitchFamily="2" charset="0"/>
                <a:ea typeface="MS Office Symbol Bold" panose="01000000000000000000" pitchFamily="2" charset="0"/>
                <a:cs typeface="MS Office Symbol Bold" panose="01000000000000000000" pitchFamily="2" charset="0"/>
              </a:rPr>
              <a:t> </a:t>
            </a:r>
            <a:endParaRPr lang="ja-JP" altLang="en-US" sz="900" dirty="0">
              <a:latin typeface="+mn-ea"/>
            </a:endParaRPr>
          </a:p>
          <a:p>
            <a:pPr>
              <a:lnSpc>
                <a:spcPts val="1400"/>
              </a:lnSpc>
            </a:pPr>
            <a:r>
              <a:rPr lang="ja-JP" altLang="en-US" sz="900" dirty="0">
                <a:latin typeface="+mn-ea"/>
              </a:rPr>
              <a:t> メールアドレス　</a:t>
            </a:r>
            <a:r>
              <a:rPr lang="en-US" altLang="ja-JP" sz="900" dirty="0">
                <a:latin typeface="+mn-ea"/>
              </a:rPr>
              <a:t>ichijikin@cfa.go.jp</a:t>
            </a:r>
            <a:endParaRPr lang="ja-JP" altLang="en-US" sz="900" dirty="0">
              <a:latin typeface="+mn-ea"/>
            </a:endParaRPr>
          </a:p>
          <a:p>
            <a:pPr>
              <a:lnSpc>
                <a:spcPts val="1400"/>
              </a:lnSpc>
            </a:pPr>
            <a:r>
              <a:rPr lang="ja-JP" altLang="en-US" sz="900" dirty="0">
                <a:latin typeface="+mn-ea"/>
              </a:rPr>
              <a:t> 受付時間　</a:t>
            </a:r>
            <a:r>
              <a:rPr lang="en-US" altLang="ja-JP" sz="900" dirty="0">
                <a:latin typeface="+mn-ea"/>
              </a:rPr>
              <a:t>10</a:t>
            </a:r>
            <a:r>
              <a:rPr lang="ja-JP" altLang="en-US" sz="900" dirty="0">
                <a:latin typeface="+mn-ea"/>
              </a:rPr>
              <a:t>：</a:t>
            </a:r>
            <a:r>
              <a:rPr lang="en-US" altLang="ja-JP" sz="900" dirty="0">
                <a:latin typeface="+mn-ea"/>
              </a:rPr>
              <a:t>0</a:t>
            </a:r>
            <a:r>
              <a:rPr lang="en-US" altLang="ja-JP" sz="900">
                <a:latin typeface="+mn-ea"/>
              </a:rPr>
              <a:t>0</a:t>
            </a:r>
            <a:r>
              <a:rPr lang="ja-JP" altLang="en-US" sz="900" dirty="0">
                <a:latin typeface="+mn-ea"/>
              </a:rPr>
              <a:t>～</a:t>
            </a:r>
            <a:r>
              <a:rPr lang="en-US" altLang="ja-JP" sz="900" dirty="0">
                <a:latin typeface="+mn-ea"/>
              </a:rPr>
              <a:t>17</a:t>
            </a:r>
            <a:r>
              <a:rPr lang="ja-JP" altLang="en-US" sz="900" dirty="0">
                <a:latin typeface="+mn-ea"/>
              </a:rPr>
              <a:t>：</a:t>
            </a:r>
            <a:r>
              <a:rPr lang="en-US" altLang="ja-JP" sz="900" dirty="0">
                <a:latin typeface="+mn-ea"/>
              </a:rPr>
              <a:t>00</a:t>
            </a:r>
            <a:endParaRPr kumimoji="1" lang="ja-JP" altLang="en-US" sz="900" baseline="-8000" dirty="0">
              <a:latin typeface="+mn-ea"/>
            </a:endParaRPr>
          </a:p>
        </p:txBody>
      </p:sp>
      <p:sp>
        <p:nvSpPr>
          <p:cNvPr id="10" name="テキスト ボックス 9"/>
          <p:cNvSpPr txBox="1"/>
          <p:nvPr/>
        </p:nvSpPr>
        <p:spPr>
          <a:xfrm>
            <a:off x="4938541" y="9424989"/>
            <a:ext cx="2160000" cy="484748"/>
          </a:xfrm>
          <a:prstGeom prst="rect">
            <a:avLst/>
          </a:prstGeom>
          <a:noFill/>
        </p:spPr>
        <p:txBody>
          <a:bodyPr wrap="square" rtlCol="0">
            <a:spAutoFit/>
          </a:bodyPr>
          <a:lstStyle/>
          <a:p>
            <a:pPr marL="100800" indent="-100800" algn="just" fontAlgn="ctr"/>
            <a:r>
              <a:rPr lang="en-US" altLang="ja-JP" sz="850" dirty="0">
                <a:latin typeface="+mn-ea"/>
              </a:rPr>
              <a:t>※</a:t>
            </a:r>
            <a:r>
              <a:rPr lang="ja-JP" altLang="en-US" sz="850" dirty="0">
                <a:latin typeface="+mn-ea"/>
              </a:rPr>
              <a:t>窓口に関する詳細は、旧優生保護法一時金特設サイトや各都道府県のホームページなどをご確認下さい。</a:t>
            </a:r>
            <a:endParaRPr kumimoji="1" lang="ja-JP" altLang="en-US" sz="850" dirty="0">
              <a:latin typeface="+mn-ea"/>
            </a:endParaRPr>
          </a:p>
        </p:txBody>
      </p:sp>
      <p:sp>
        <p:nvSpPr>
          <p:cNvPr id="11" name="ホームベース 10"/>
          <p:cNvSpPr/>
          <p:nvPr/>
        </p:nvSpPr>
        <p:spPr>
          <a:xfrm>
            <a:off x="5024400" y="9947944"/>
            <a:ext cx="1694098" cy="224899"/>
          </a:xfrm>
          <a:prstGeom prst="homePlat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800" dirty="0"/>
              <a:t>旧優生保護法一時金特設サイト</a:t>
            </a:r>
            <a:endParaRPr kumimoji="1" lang="ja-JP" altLang="en-US" sz="800" dirty="0"/>
          </a:p>
        </p:txBody>
      </p:sp>
      <p:pic>
        <p:nvPicPr>
          <p:cNvPr id="17" name="図 16"/>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556503" y="1153946"/>
            <a:ext cx="90000" cy="90000"/>
          </a:xfrm>
          <a:prstGeom prst="rect">
            <a:avLst/>
          </a:prstGeom>
        </p:spPr>
      </p:pic>
      <p:pic>
        <p:nvPicPr>
          <p:cNvPr id="18" name="図 17"/>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259828" y="1154289"/>
            <a:ext cx="90000" cy="90000"/>
          </a:xfrm>
          <a:prstGeom prst="rect">
            <a:avLst/>
          </a:prstGeom>
        </p:spPr>
      </p:pic>
      <p:pic>
        <p:nvPicPr>
          <p:cNvPr id="22" name="図 21"/>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777470" y="9746720"/>
            <a:ext cx="90000" cy="90000"/>
          </a:xfrm>
          <a:prstGeom prst="rect">
            <a:avLst/>
          </a:prstGeom>
        </p:spPr>
      </p:pic>
      <p:pic>
        <p:nvPicPr>
          <p:cNvPr id="23" name="図 22"/>
          <p:cNvPicPr>
            <a:picLocks noChangeAspect="1"/>
          </p:cNvPicPr>
          <p:nvPr/>
        </p:nvPicPr>
        <p:blipFill>
          <a:blip r:embed="rId6"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767102" y="10112921"/>
            <a:ext cx="90000" cy="90000"/>
          </a:xfrm>
          <a:prstGeom prst="rect">
            <a:avLst/>
          </a:prstGeom>
        </p:spPr>
      </p:pic>
      <p:pic>
        <p:nvPicPr>
          <p:cNvPr id="24" name="図 23"/>
          <p:cNvPicPr>
            <a:picLocks noChangeAspect="1"/>
          </p:cNvPicPr>
          <p:nvPr/>
        </p:nvPicPr>
        <p:blipFill>
          <a:blip r:embed="rId7"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291919" y="9746720"/>
            <a:ext cx="90000" cy="90000"/>
          </a:xfrm>
          <a:prstGeom prst="rect">
            <a:avLst/>
          </a:prstGeom>
        </p:spPr>
      </p:pic>
      <p:pic>
        <p:nvPicPr>
          <p:cNvPr id="25" name="図 24"/>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767100" y="9929820"/>
            <a:ext cx="90000" cy="90000"/>
          </a:xfrm>
          <a:prstGeom prst="rect">
            <a:avLst/>
          </a:prstGeom>
        </p:spPr>
      </p:pic>
      <p:sp>
        <p:nvSpPr>
          <p:cNvPr id="26" name="テキスト ボックス 25"/>
          <p:cNvSpPr txBox="1"/>
          <p:nvPr/>
        </p:nvSpPr>
        <p:spPr>
          <a:xfrm>
            <a:off x="3057375" y="10061662"/>
            <a:ext cx="2161308" cy="184666"/>
          </a:xfrm>
          <a:prstGeom prst="rect">
            <a:avLst/>
          </a:prstGeom>
          <a:noFill/>
        </p:spPr>
        <p:txBody>
          <a:bodyPr wrap="square" rtlCol="0">
            <a:spAutoFit/>
          </a:bodyPr>
          <a:lstStyle/>
          <a:p>
            <a:pPr fontAlgn="ctr"/>
            <a:r>
              <a:rPr lang="ja-JP" altLang="en-US" sz="600" dirty="0">
                <a:latin typeface="+mn-ea"/>
              </a:rPr>
              <a:t>（月曜日から金曜日。土日祝日、年末年始を除く。）</a:t>
            </a:r>
            <a:endParaRPr kumimoji="1" lang="ja-JP" altLang="en-US" sz="600" dirty="0"/>
          </a:p>
        </p:txBody>
      </p:sp>
      <p:pic>
        <p:nvPicPr>
          <p:cNvPr id="27" name="図 26"/>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317858"/>
            <a:ext cx="90000" cy="90000"/>
          </a:xfrm>
          <a:prstGeom prst="rect">
            <a:avLst/>
          </a:prstGeom>
        </p:spPr>
      </p:pic>
      <p:pic>
        <p:nvPicPr>
          <p:cNvPr id="28" name="図 27"/>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486770"/>
            <a:ext cx="90000" cy="90000"/>
          </a:xfrm>
          <a:prstGeom prst="rect">
            <a:avLst/>
          </a:prstGeom>
        </p:spPr>
      </p:pic>
      <p:pic>
        <p:nvPicPr>
          <p:cNvPr id="29" name="図 28"/>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655682"/>
            <a:ext cx="90000" cy="90000"/>
          </a:xfrm>
          <a:prstGeom prst="rect">
            <a:avLst/>
          </a:prstGeom>
        </p:spPr>
      </p:pic>
      <p:pic>
        <p:nvPicPr>
          <p:cNvPr id="30" name="図 29"/>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824594"/>
            <a:ext cx="90000" cy="90000"/>
          </a:xfrm>
          <a:prstGeom prst="rect">
            <a:avLst/>
          </a:prstGeom>
        </p:spPr>
      </p:pic>
      <p:pic>
        <p:nvPicPr>
          <p:cNvPr id="31" name="図 30"/>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993506"/>
            <a:ext cx="90000" cy="90000"/>
          </a:xfrm>
          <a:prstGeom prst="rect">
            <a:avLst/>
          </a:prstGeom>
        </p:spPr>
      </p:pic>
      <p:pic>
        <p:nvPicPr>
          <p:cNvPr id="32" name="図 3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162418"/>
            <a:ext cx="90000" cy="90000"/>
          </a:xfrm>
          <a:prstGeom prst="rect">
            <a:avLst/>
          </a:prstGeom>
        </p:spPr>
      </p:pic>
      <p:pic>
        <p:nvPicPr>
          <p:cNvPr id="33" name="図 32"/>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331330"/>
            <a:ext cx="90000" cy="90000"/>
          </a:xfrm>
          <a:prstGeom prst="rect">
            <a:avLst/>
          </a:prstGeom>
        </p:spPr>
      </p:pic>
      <p:pic>
        <p:nvPicPr>
          <p:cNvPr id="34" name="図 33"/>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500242"/>
            <a:ext cx="90000" cy="90000"/>
          </a:xfrm>
          <a:prstGeom prst="rect">
            <a:avLst/>
          </a:prstGeom>
        </p:spPr>
      </p:pic>
      <p:pic>
        <p:nvPicPr>
          <p:cNvPr id="35" name="図 34"/>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669154"/>
            <a:ext cx="90000" cy="90000"/>
          </a:xfrm>
          <a:prstGeom prst="rect">
            <a:avLst/>
          </a:prstGeom>
        </p:spPr>
      </p:pic>
      <p:pic>
        <p:nvPicPr>
          <p:cNvPr id="36" name="図 35"/>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838066"/>
            <a:ext cx="90000" cy="90000"/>
          </a:xfrm>
          <a:prstGeom prst="rect">
            <a:avLst/>
          </a:prstGeom>
        </p:spPr>
      </p:pic>
      <p:pic>
        <p:nvPicPr>
          <p:cNvPr id="37" name="図 36"/>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006979"/>
            <a:ext cx="90000" cy="90000"/>
          </a:xfrm>
          <a:prstGeom prst="rect">
            <a:avLst/>
          </a:prstGeom>
        </p:spPr>
      </p:pic>
      <p:pic>
        <p:nvPicPr>
          <p:cNvPr id="38" name="図 37"/>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349520"/>
            <a:ext cx="90000" cy="90000"/>
          </a:xfrm>
          <a:prstGeom prst="rect">
            <a:avLst/>
          </a:prstGeom>
        </p:spPr>
      </p:pic>
      <p:pic>
        <p:nvPicPr>
          <p:cNvPr id="39" name="図 38"/>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687398"/>
            <a:ext cx="90000" cy="90000"/>
          </a:xfrm>
          <a:prstGeom prst="rect">
            <a:avLst/>
          </a:prstGeom>
        </p:spPr>
      </p:pic>
      <p:pic>
        <p:nvPicPr>
          <p:cNvPr id="40" name="図 39"/>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863988"/>
            <a:ext cx="90000" cy="90000"/>
          </a:xfrm>
          <a:prstGeom prst="rect">
            <a:avLst/>
          </a:prstGeom>
        </p:spPr>
      </p:pic>
      <p:pic>
        <p:nvPicPr>
          <p:cNvPr id="41" name="図 40"/>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020270"/>
            <a:ext cx="90000" cy="90000"/>
          </a:xfrm>
          <a:prstGeom prst="rect">
            <a:avLst/>
          </a:prstGeom>
        </p:spPr>
      </p:pic>
      <p:pic>
        <p:nvPicPr>
          <p:cNvPr id="42" name="図 4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365403"/>
            <a:ext cx="90000" cy="90000"/>
          </a:xfrm>
          <a:prstGeom prst="rect">
            <a:avLst/>
          </a:prstGeom>
        </p:spPr>
      </p:pic>
      <p:pic>
        <p:nvPicPr>
          <p:cNvPr id="43" name="図 42"/>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534033"/>
            <a:ext cx="90000" cy="90000"/>
          </a:xfrm>
          <a:prstGeom prst="rect">
            <a:avLst/>
          </a:prstGeom>
        </p:spPr>
      </p:pic>
      <p:pic>
        <p:nvPicPr>
          <p:cNvPr id="44" name="図 43"/>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702664"/>
            <a:ext cx="90000" cy="90000"/>
          </a:xfrm>
          <a:prstGeom prst="rect">
            <a:avLst/>
          </a:prstGeom>
        </p:spPr>
      </p:pic>
      <p:pic>
        <p:nvPicPr>
          <p:cNvPr id="45" name="図 44"/>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871295"/>
            <a:ext cx="90000" cy="90000"/>
          </a:xfrm>
          <a:prstGeom prst="rect">
            <a:avLst/>
          </a:prstGeom>
        </p:spPr>
      </p:pic>
      <p:pic>
        <p:nvPicPr>
          <p:cNvPr id="46" name="図 45"/>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039926"/>
            <a:ext cx="90000" cy="90000"/>
          </a:xfrm>
          <a:prstGeom prst="rect">
            <a:avLst/>
          </a:prstGeom>
        </p:spPr>
      </p:pic>
      <p:pic>
        <p:nvPicPr>
          <p:cNvPr id="47" name="図 46"/>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208557"/>
            <a:ext cx="90000" cy="90000"/>
          </a:xfrm>
          <a:prstGeom prst="rect">
            <a:avLst/>
          </a:prstGeom>
        </p:spPr>
      </p:pic>
      <p:pic>
        <p:nvPicPr>
          <p:cNvPr id="48" name="図 47"/>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377188"/>
            <a:ext cx="90000" cy="90000"/>
          </a:xfrm>
          <a:prstGeom prst="rect">
            <a:avLst/>
          </a:prstGeom>
        </p:spPr>
      </p:pic>
      <p:pic>
        <p:nvPicPr>
          <p:cNvPr id="49" name="図 48"/>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545818"/>
            <a:ext cx="90000" cy="90000"/>
          </a:xfrm>
          <a:prstGeom prst="rect">
            <a:avLst/>
          </a:prstGeom>
        </p:spPr>
      </p:pic>
      <p:pic>
        <p:nvPicPr>
          <p:cNvPr id="50" name="図 49"/>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714448"/>
            <a:ext cx="90000" cy="90000"/>
          </a:xfrm>
          <a:prstGeom prst="rect">
            <a:avLst/>
          </a:prstGeom>
        </p:spPr>
      </p:pic>
      <p:pic>
        <p:nvPicPr>
          <p:cNvPr id="51" name="図 50"/>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883078"/>
            <a:ext cx="90000" cy="90000"/>
          </a:xfrm>
          <a:prstGeom prst="rect">
            <a:avLst/>
          </a:prstGeom>
        </p:spPr>
      </p:pic>
      <p:pic>
        <p:nvPicPr>
          <p:cNvPr id="52" name="図 5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6051708"/>
            <a:ext cx="90000" cy="90000"/>
          </a:xfrm>
          <a:prstGeom prst="rect">
            <a:avLst/>
          </a:prstGeom>
        </p:spPr>
      </p:pic>
      <p:pic>
        <p:nvPicPr>
          <p:cNvPr id="53" name="図 52"/>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6750084"/>
            <a:ext cx="90000" cy="90000"/>
          </a:xfrm>
          <a:prstGeom prst="rect">
            <a:avLst/>
          </a:prstGeom>
        </p:spPr>
      </p:pic>
      <p:pic>
        <p:nvPicPr>
          <p:cNvPr id="54" name="図 53"/>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6902162"/>
            <a:ext cx="90000" cy="90000"/>
          </a:xfrm>
          <a:prstGeom prst="rect">
            <a:avLst/>
          </a:prstGeom>
        </p:spPr>
      </p:pic>
      <p:pic>
        <p:nvPicPr>
          <p:cNvPr id="55" name="図 54"/>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078752"/>
            <a:ext cx="90000" cy="90000"/>
          </a:xfrm>
          <a:prstGeom prst="rect">
            <a:avLst/>
          </a:prstGeom>
        </p:spPr>
      </p:pic>
      <p:pic>
        <p:nvPicPr>
          <p:cNvPr id="56" name="図 55"/>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403460"/>
            <a:ext cx="90000" cy="90000"/>
          </a:xfrm>
          <a:prstGeom prst="rect">
            <a:avLst/>
          </a:prstGeom>
        </p:spPr>
      </p:pic>
      <p:pic>
        <p:nvPicPr>
          <p:cNvPr id="57" name="図 56"/>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750622"/>
            <a:ext cx="90000" cy="90000"/>
          </a:xfrm>
          <a:prstGeom prst="rect">
            <a:avLst/>
          </a:prstGeom>
        </p:spPr>
      </p:pic>
      <p:pic>
        <p:nvPicPr>
          <p:cNvPr id="58" name="図 57"/>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919198"/>
            <a:ext cx="90000" cy="90000"/>
          </a:xfrm>
          <a:prstGeom prst="rect">
            <a:avLst/>
          </a:prstGeom>
        </p:spPr>
      </p:pic>
      <p:pic>
        <p:nvPicPr>
          <p:cNvPr id="59" name="図 58"/>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087774"/>
            <a:ext cx="90000" cy="90000"/>
          </a:xfrm>
          <a:prstGeom prst="rect">
            <a:avLst/>
          </a:prstGeom>
        </p:spPr>
      </p:pic>
      <p:pic>
        <p:nvPicPr>
          <p:cNvPr id="60" name="図 59"/>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256350"/>
            <a:ext cx="90000" cy="90000"/>
          </a:xfrm>
          <a:prstGeom prst="rect">
            <a:avLst/>
          </a:prstGeom>
        </p:spPr>
      </p:pic>
      <p:pic>
        <p:nvPicPr>
          <p:cNvPr id="61" name="図 60"/>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424926"/>
            <a:ext cx="90000" cy="90000"/>
          </a:xfrm>
          <a:prstGeom prst="rect">
            <a:avLst/>
          </a:prstGeom>
        </p:spPr>
      </p:pic>
      <p:pic>
        <p:nvPicPr>
          <p:cNvPr id="62" name="図 6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593502"/>
            <a:ext cx="90000" cy="90000"/>
          </a:xfrm>
          <a:prstGeom prst="rect">
            <a:avLst/>
          </a:prstGeom>
        </p:spPr>
      </p:pic>
      <p:pic>
        <p:nvPicPr>
          <p:cNvPr id="63" name="図 62"/>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762078"/>
            <a:ext cx="90000" cy="90000"/>
          </a:xfrm>
          <a:prstGeom prst="rect">
            <a:avLst/>
          </a:prstGeom>
        </p:spPr>
      </p:pic>
      <p:pic>
        <p:nvPicPr>
          <p:cNvPr id="64" name="図 63"/>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930654"/>
            <a:ext cx="90000" cy="90000"/>
          </a:xfrm>
          <a:prstGeom prst="rect">
            <a:avLst/>
          </a:prstGeom>
        </p:spPr>
      </p:pic>
      <p:pic>
        <p:nvPicPr>
          <p:cNvPr id="65" name="図 64"/>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9099231"/>
            <a:ext cx="90000" cy="90000"/>
          </a:xfrm>
          <a:prstGeom prst="rect">
            <a:avLst/>
          </a:prstGeom>
        </p:spPr>
      </p:pic>
      <p:pic>
        <p:nvPicPr>
          <p:cNvPr id="66" name="図 65"/>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6060992" y="4199175"/>
            <a:ext cx="90000" cy="90000"/>
          </a:xfrm>
          <a:prstGeom prst="rect">
            <a:avLst/>
          </a:prstGeom>
        </p:spPr>
      </p:pic>
      <p:pic>
        <p:nvPicPr>
          <p:cNvPr id="67" name="図 66"/>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23060" y="6226637"/>
            <a:ext cx="90000" cy="90000"/>
          </a:xfrm>
          <a:prstGeom prst="rect">
            <a:avLst/>
          </a:prstGeom>
        </p:spPr>
      </p:pic>
      <p:pic>
        <p:nvPicPr>
          <p:cNvPr id="68" name="図 67"/>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23060" y="6394079"/>
            <a:ext cx="90000" cy="90000"/>
          </a:xfrm>
          <a:prstGeom prst="rect">
            <a:avLst/>
          </a:prstGeom>
        </p:spPr>
      </p:pic>
      <p:pic>
        <p:nvPicPr>
          <p:cNvPr id="69" name="図 68"/>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23060" y="6561521"/>
            <a:ext cx="90000" cy="90000"/>
          </a:xfrm>
          <a:prstGeom prst="rect">
            <a:avLst/>
          </a:prstGeom>
        </p:spPr>
      </p:pic>
      <p:pic>
        <p:nvPicPr>
          <p:cNvPr id="70" name="図 69"/>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518310" y="7241753"/>
            <a:ext cx="90000" cy="90000"/>
          </a:xfrm>
          <a:prstGeom prst="rect">
            <a:avLst/>
          </a:prstGeom>
        </p:spPr>
      </p:pic>
      <p:pic>
        <p:nvPicPr>
          <p:cNvPr id="71" name="図 70"/>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46916" y="7580613"/>
            <a:ext cx="90000" cy="90000"/>
          </a:xfrm>
          <a:prstGeom prst="rect">
            <a:avLst/>
          </a:prstGeom>
        </p:spPr>
      </p:pic>
      <p:pic>
        <p:nvPicPr>
          <p:cNvPr id="72" name="図 7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276996" y="3177896"/>
            <a:ext cx="90000" cy="90000"/>
          </a:xfrm>
          <a:prstGeom prst="rect">
            <a:avLst/>
          </a:prstGeom>
        </p:spPr>
      </p:pic>
      <p:pic>
        <p:nvPicPr>
          <p:cNvPr id="73" name="図 72"/>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458551" y="3515825"/>
            <a:ext cx="90000" cy="90000"/>
          </a:xfrm>
          <a:prstGeom prst="rect">
            <a:avLst/>
          </a:prstGeom>
        </p:spPr>
      </p:pic>
      <p:pic>
        <p:nvPicPr>
          <p:cNvPr id="13" name="図 12" descr="QR コード&#10;&#10;自動的に生成された説明">
            <a:extLst>
              <a:ext uri="{FF2B5EF4-FFF2-40B4-BE49-F238E27FC236}">
                <a16:creationId xmlns:a16="http://schemas.microsoft.com/office/drawing/2014/main" id="{5E860626-168F-7943-B3EE-EBDEBCD58C8A}"/>
              </a:ext>
            </a:extLst>
          </p:cNvPr>
          <p:cNvPicPr>
            <a:picLocks noChangeAspect="1"/>
          </p:cNvPicPr>
          <p:nvPr/>
        </p:nvPicPr>
        <p:blipFill>
          <a:blip r:embed="rId8" cstate="hqprint">
            <a:extLst>
              <a:ext uri="{28A0092B-C50C-407E-A947-70E740481C1C}">
                <a14:useLocalDpi xmlns:a14="http://schemas.microsoft.com/office/drawing/2010/main"/>
              </a:ext>
            </a:extLst>
          </a:blip>
          <a:stretch>
            <a:fillRect/>
          </a:stretch>
        </p:blipFill>
        <p:spPr>
          <a:xfrm>
            <a:off x="432680" y="9272263"/>
            <a:ext cx="1166526" cy="1166526"/>
          </a:xfrm>
          <a:prstGeom prst="rect">
            <a:avLst/>
          </a:prstGeom>
          <a:solidFill>
            <a:schemeClr val="bg1"/>
          </a:solidFill>
        </p:spPr>
      </p:pic>
      <p:pic>
        <p:nvPicPr>
          <p:cNvPr id="9" name="図 8">
            <a:extLst>
              <a:ext uri="{FF2B5EF4-FFF2-40B4-BE49-F238E27FC236}">
                <a16:creationId xmlns:a16="http://schemas.microsoft.com/office/drawing/2014/main" id="{B00E29BE-4B40-ECA8-E57B-4CAB7E1DDA8C}"/>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732997" y="9831359"/>
            <a:ext cx="509534" cy="509534"/>
          </a:xfrm>
          <a:prstGeom prst="rect">
            <a:avLst/>
          </a:prstGeom>
        </p:spPr>
      </p:pic>
    </p:spTree>
    <p:extLst>
      <p:ext uri="{BB962C8B-B14F-4D97-AF65-F5344CB8AC3E}">
        <p14:creationId xmlns:p14="http://schemas.microsoft.com/office/powerpoint/2010/main" val="20125059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fontAlgn="ctr">
          <a:defRPr sz="1050" baseline="30000"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B8F1FD076724D43815BBD680CDAC007" ma:contentTypeVersion="13" ma:contentTypeDescription="新しいドキュメントを作成します。" ma:contentTypeScope="" ma:versionID="b00df0f0545a5280ff931bb2e0ce9c64">
  <xsd:schema xmlns:xsd="http://www.w3.org/2001/XMLSchema" xmlns:xs="http://www.w3.org/2001/XMLSchema" xmlns:p="http://schemas.microsoft.com/office/2006/metadata/properties" xmlns:ns2="82f6d2a8-1184-4310-aa4b-356649b02758" xmlns:ns3="7f1e29f5-1aa2-4ed7-a4c5-0f459278da93" targetNamespace="http://schemas.microsoft.com/office/2006/metadata/properties" ma:root="true" ma:fieldsID="dcd51f1964587668d8a4103ac1d755ad" ns2:_="" ns3:_="">
    <xsd:import namespace="82f6d2a8-1184-4310-aa4b-356649b02758"/>
    <xsd:import namespace="7f1e29f5-1aa2-4ed7-a4c5-0f459278da9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f6d2a8-1184-4310-aa4b-356649b027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e29f5-1aa2-4ed7-a4c5-0f459278da9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64a6b6-4d2b-4317-9e16-3ba16f111bd0}" ma:internalName="TaxCatchAll" ma:showField="CatchAllData" ma:web="7f1e29f5-1aa2-4ed7-a4c5-0f459278da9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E6521D-3BC2-491B-97E1-AA4F5EC08136}"/>
</file>

<file path=customXml/itemProps2.xml><?xml version="1.0" encoding="utf-8"?>
<ds:datastoreItem xmlns:ds="http://schemas.openxmlformats.org/officeDocument/2006/customXml" ds:itemID="{997205CB-7E41-4EB1-9682-4FAD8402DF82}"/>
</file>

<file path=docProps/app.xml><?xml version="1.0" encoding="utf-8"?>
<Properties xmlns="http://schemas.openxmlformats.org/officeDocument/2006/extended-properties" xmlns:vt="http://schemas.openxmlformats.org/officeDocument/2006/docPropsVTypes">
  <Template>Office Theme</Template>
  <TotalTime>875</TotalTime>
  <Words>2238</Words>
  <Application>Microsoft Office PowerPoint</Application>
  <PresentationFormat>ユーザー設定</PresentationFormat>
  <Paragraphs>247</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ＤＦ特太ゴシック体</vt:lpstr>
      <vt:lpstr>HG丸ｺﾞｼｯｸM-PRO</vt:lpstr>
      <vt:lpstr>MS Office Symbol Bold</vt:lpstr>
      <vt:lpstr>ＭＳ Ｐゴシック</vt:lpstr>
      <vt:lpstr>ＭＳ ゴシック</vt:lpstr>
      <vt:lpstr>游ゴシック</vt:lpstr>
      <vt:lpstr>Arial</vt:lpstr>
      <vt:lpstr>Calibri</vt:lpstr>
      <vt:lpstr>Office テーマ</vt:lpstr>
      <vt:lpstr>旧優生保護法による  優生手術などを受けた方へ</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中森 秀樹(NAKAMORI Hideki)</cp:lastModifiedBy>
  <cp:revision>95</cp:revision>
  <cp:lastPrinted>2024-04-04T04:52:08Z</cp:lastPrinted>
  <dcterms:created xsi:type="dcterms:W3CDTF">2022-10-11T09:57:38Z</dcterms:created>
  <dcterms:modified xsi:type="dcterms:W3CDTF">2024-04-05T04:56:50Z</dcterms:modified>
</cp:coreProperties>
</file>