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7382" r:id="rId4"/>
    <p:sldMasterId id="2147487408" r:id="rId5"/>
  </p:sldMasterIdLst>
  <p:notesMasterIdLst>
    <p:notesMasterId r:id="rId7"/>
  </p:notesMasterIdLst>
  <p:sldIdLst>
    <p:sldId id="346" r:id="rId6"/>
  </p:sldIdLst>
  <p:sldSz cx="9906000" cy="6858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647CB15-8780-643B-F342-6F078AB58AD7}" name="笘谷 奈津子(TOMATANI Natsuko)" initials="笘谷" userId="S::tomatani.natsuko.phs@cfa.go.jp::5a4e13a0-5e8f-4077-8933-a01b11ad3462" providerId="AD"/>
  <p188:author id="{6165ED6F-FA4F-BFB0-039D-9F7C54681886}" name="野村 宇宙(NOMURA Sora)" initials="野村" userId="S::nomura.sora.r2k@cfa.go.jp::0d984739-efd6-4ebe-81f9-9a0f0b5669e1" providerId="AD"/>
  <p188:author id="{DBA88480-DD00-4C8E-3564-7AF8EFA93315}" name="束田 瞳(TSUKADA Hitomi)" initials="束H" userId="S::tsukada.hitomi.65t@cfa.go.jp::49af7e29-b0f7-42d0-ba5c-4eee9a11d23d" providerId="AD"/>
  <p188:author id="{3C0A9D92-37ED-A865-A87D-D11F7F82BF1F}" name="秋山 浩也(AKIYAMA Hiroya)" initials="秋山" userId="S::akiyama.hiroya.i8x@cfa.go.jp::5edbda69-2cc0-479c-86c1-13537f3cdaa7" providerId="AD"/>
  <p188:author id="{696284C5-3A5F-9824-4C32-D059B80D489E}" name="安全対策課" initials="こども家庭庁" userId="安全対策課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東山" initials="H" lastIdx="3" clrIdx="0">
    <p:extLst>
      <p:ext uri="{19B8F6BF-5375-455C-9EA6-DF929625EA0E}">
        <p15:presenceInfo xmlns:p15="http://schemas.microsoft.com/office/powerpoint/2012/main" userId="東山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D"/>
    <a:srgbClr val="FF66CC"/>
    <a:srgbClr val="FFFFFF"/>
    <a:srgbClr val="FDFD23"/>
    <a:srgbClr val="FFCCCC"/>
    <a:srgbClr val="F2F8EE"/>
    <a:srgbClr val="FF6699"/>
    <a:srgbClr val="DB4D6D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BB5FA6-8387-4B57-A890-C65DFA53747E}" v="1" dt="2024-04-04T08:39:21.4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1" autoAdjust="0"/>
    <p:restoredTop sz="96707" autoAdjust="0"/>
  </p:normalViewPr>
  <p:slideViewPr>
    <p:cSldViewPr snapToGrid="0">
      <p:cViewPr varScale="1">
        <p:scale>
          <a:sx n="114" d="100"/>
          <a:sy n="114" d="100"/>
        </p:scale>
        <p:origin x="12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森 秀樹(NAKAMORI Hideki)" userId="d1473050-ccdf-43bd-b3a4-b79acc7e9d20" providerId="ADAL" clId="{1A2E96BF-32C1-4783-B1D2-5A9163365B46}"/>
    <pc:docChg chg="modSld">
      <pc:chgData name="中森 秀樹(NAKAMORI Hideki)" userId="d1473050-ccdf-43bd-b3a4-b79acc7e9d20" providerId="ADAL" clId="{1A2E96BF-32C1-4783-B1D2-5A9163365B46}" dt="2024-04-04T11:28:41.568" v="5" actId="20577"/>
      <pc:docMkLst>
        <pc:docMk/>
      </pc:docMkLst>
      <pc:sldChg chg="modSp mod">
        <pc:chgData name="中森 秀樹(NAKAMORI Hideki)" userId="d1473050-ccdf-43bd-b3a4-b79acc7e9d20" providerId="ADAL" clId="{1A2E96BF-32C1-4783-B1D2-5A9163365B46}" dt="2024-04-04T11:28:41.568" v="5" actId="20577"/>
        <pc:sldMkLst>
          <pc:docMk/>
          <pc:sldMk cId="1181164255" sldId="346"/>
        </pc:sldMkLst>
        <pc:spChg chg="mod">
          <ac:chgData name="中森 秀樹(NAKAMORI Hideki)" userId="d1473050-ccdf-43bd-b3a4-b79acc7e9d20" providerId="ADAL" clId="{1A2E96BF-32C1-4783-B1D2-5A9163365B46}" dt="2024-04-04T11:28:41.568" v="5" actId="20577"/>
          <ac:spMkLst>
            <pc:docMk/>
            <pc:sldMk cId="1181164255" sldId="346"/>
            <ac:spMk id="4" creationId="{E888CE9D-ED00-62F9-98F3-32D871FBB64B}"/>
          </ac:spMkLst>
        </pc:spChg>
      </pc:sldChg>
    </pc:docChg>
  </pc:docChgLst>
  <pc:docChgLst>
    <pc:chgData name="菅野 喜之(KANNO Yoshiyuki)" userId="f4309d67-a519-4cf6-9026-db07d174e4d0" providerId="ADAL" clId="{8CC77BEC-6646-4FD9-BA30-634DDC9E1CDD}"/>
    <pc:docChg chg="modSld">
      <pc:chgData name="菅野 喜之(KANNO Yoshiyuki)" userId="f4309d67-a519-4cf6-9026-db07d174e4d0" providerId="ADAL" clId="{8CC77BEC-6646-4FD9-BA30-634DDC9E1CDD}" dt="2024-02-07T13:52:13.230" v="2" actId="20577"/>
      <pc:docMkLst>
        <pc:docMk/>
      </pc:docMkLst>
      <pc:sldChg chg="modSp mod">
        <pc:chgData name="菅野 喜之(KANNO Yoshiyuki)" userId="f4309d67-a519-4cf6-9026-db07d174e4d0" providerId="ADAL" clId="{8CC77BEC-6646-4FD9-BA30-634DDC9E1CDD}" dt="2024-02-07T13:52:13.230" v="2" actId="20577"/>
        <pc:sldMkLst>
          <pc:docMk/>
          <pc:sldMk cId="460855990" sldId="361"/>
        </pc:sldMkLst>
        <pc:spChg chg="mod">
          <ac:chgData name="菅野 喜之(KANNO Yoshiyuki)" userId="f4309d67-a519-4cf6-9026-db07d174e4d0" providerId="ADAL" clId="{8CC77BEC-6646-4FD9-BA30-634DDC9E1CDD}" dt="2024-02-07T13:52:08.457" v="1" actId="1076"/>
          <ac:spMkLst>
            <pc:docMk/>
            <pc:sldMk cId="460855990" sldId="361"/>
            <ac:spMk id="7" creationId="{1FD33CDE-514A-7549-BCE4-D9DA45601CB2}"/>
          </ac:spMkLst>
        </pc:spChg>
        <pc:spChg chg="mod">
          <ac:chgData name="菅野 喜之(KANNO Yoshiyuki)" userId="f4309d67-a519-4cf6-9026-db07d174e4d0" providerId="ADAL" clId="{8CC77BEC-6646-4FD9-BA30-634DDC9E1CDD}" dt="2024-02-07T13:52:13.230" v="2" actId="20577"/>
          <ac:spMkLst>
            <pc:docMk/>
            <pc:sldMk cId="460855990" sldId="361"/>
            <ac:spMk id="9" creationId="{00000000-0000-0000-0000-000000000000}"/>
          </ac:spMkLst>
        </pc:spChg>
      </pc:sldChg>
    </pc:docChg>
  </pc:docChgLst>
  <pc:docChgLst>
    <pc:chgData name="中森 秀樹(NAKAMORI Hideki)" userId="d1473050-ccdf-43bd-b3a4-b79acc7e9d20" providerId="ADAL" clId="{DDE2F536-F644-4096-B4C9-60301DD63158}"/>
    <pc:docChg chg="custSel delSld modSld delMainMaster">
      <pc:chgData name="中森 秀樹(NAKAMORI Hideki)" userId="d1473050-ccdf-43bd-b3a4-b79acc7e9d20" providerId="ADAL" clId="{DDE2F536-F644-4096-B4C9-60301DD63158}" dt="2024-04-02T06:16:26.816" v="109" actId="1038"/>
      <pc:docMkLst>
        <pc:docMk/>
      </pc:docMkLst>
      <pc:sldChg chg="del">
        <pc:chgData name="中森 秀樹(NAKAMORI Hideki)" userId="d1473050-ccdf-43bd-b3a4-b79acc7e9d20" providerId="ADAL" clId="{DDE2F536-F644-4096-B4C9-60301DD63158}" dt="2024-04-02T06:10:03.377" v="1" actId="47"/>
        <pc:sldMkLst>
          <pc:docMk/>
          <pc:sldMk cId="3693482414" sldId="333"/>
        </pc:sldMkLst>
      </pc:sldChg>
      <pc:sldChg chg="del">
        <pc:chgData name="中森 秀樹(NAKAMORI Hideki)" userId="d1473050-ccdf-43bd-b3a4-b79acc7e9d20" providerId="ADAL" clId="{DDE2F536-F644-4096-B4C9-60301DD63158}" dt="2024-04-02T06:10:03.377" v="1" actId="47"/>
        <pc:sldMkLst>
          <pc:docMk/>
          <pc:sldMk cId="3835442844" sldId="335"/>
        </pc:sldMkLst>
      </pc:sldChg>
      <pc:sldChg chg="del">
        <pc:chgData name="中森 秀樹(NAKAMORI Hideki)" userId="d1473050-ccdf-43bd-b3a4-b79acc7e9d20" providerId="ADAL" clId="{DDE2F536-F644-4096-B4C9-60301DD63158}" dt="2024-04-02T06:10:00.196" v="0" actId="47"/>
        <pc:sldMkLst>
          <pc:docMk/>
          <pc:sldMk cId="375809863" sldId="344"/>
        </pc:sldMkLst>
      </pc:sldChg>
      <pc:sldChg chg="addSp delSp modSp mod">
        <pc:chgData name="中森 秀樹(NAKAMORI Hideki)" userId="d1473050-ccdf-43bd-b3a4-b79acc7e9d20" providerId="ADAL" clId="{DDE2F536-F644-4096-B4C9-60301DD63158}" dt="2024-04-02T06:16:26.816" v="109" actId="1038"/>
        <pc:sldMkLst>
          <pc:docMk/>
          <pc:sldMk cId="1181164255" sldId="346"/>
        </pc:sldMkLst>
        <pc:picChg chg="add mod">
          <ac:chgData name="中森 秀樹(NAKAMORI Hideki)" userId="d1473050-ccdf-43bd-b3a4-b79acc7e9d20" providerId="ADAL" clId="{DDE2F536-F644-4096-B4C9-60301DD63158}" dt="2024-04-02T06:16:26.816" v="109" actId="1038"/>
          <ac:picMkLst>
            <pc:docMk/>
            <pc:sldMk cId="1181164255" sldId="346"/>
            <ac:picMk id="3" creationId="{B15669B0-3C03-5B76-B611-80B7BAB2B810}"/>
          </ac:picMkLst>
        </pc:picChg>
        <pc:picChg chg="del mod">
          <ac:chgData name="中森 秀樹(NAKAMORI Hideki)" userId="d1473050-ccdf-43bd-b3a4-b79acc7e9d20" providerId="ADAL" clId="{DDE2F536-F644-4096-B4C9-60301DD63158}" dt="2024-04-02T06:16:19.097" v="78" actId="478"/>
          <ac:picMkLst>
            <pc:docMk/>
            <pc:sldMk cId="1181164255" sldId="346"/>
            <ac:picMk id="10" creationId="{A5FFA6D7-08A2-6563-FC5E-82637A892B46}"/>
          </ac:picMkLst>
        </pc:picChg>
      </pc:sldChg>
      <pc:sldChg chg="del">
        <pc:chgData name="中森 秀樹(NAKAMORI Hideki)" userId="d1473050-ccdf-43bd-b3a4-b79acc7e9d20" providerId="ADAL" clId="{DDE2F536-F644-4096-B4C9-60301DD63158}" dt="2024-04-02T06:10:00.196" v="0" actId="47"/>
        <pc:sldMkLst>
          <pc:docMk/>
          <pc:sldMk cId="2722124015" sldId="359"/>
        </pc:sldMkLst>
      </pc:sldChg>
      <pc:sldChg chg="del">
        <pc:chgData name="中森 秀樹(NAKAMORI Hideki)" userId="d1473050-ccdf-43bd-b3a4-b79acc7e9d20" providerId="ADAL" clId="{DDE2F536-F644-4096-B4C9-60301DD63158}" dt="2024-04-02T06:10:03.377" v="1" actId="47"/>
        <pc:sldMkLst>
          <pc:docMk/>
          <pc:sldMk cId="2744218859" sldId="360"/>
        </pc:sldMkLst>
      </pc:sldChg>
      <pc:sldChg chg="del">
        <pc:chgData name="中森 秀樹(NAKAMORI Hideki)" userId="d1473050-ccdf-43bd-b3a4-b79acc7e9d20" providerId="ADAL" clId="{DDE2F536-F644-4096-B4C9-60301DD63158}" dt="2024-04-02T06:10:03.377" v="1" actId="47"/>
        <pc:sldMkLst>
          <pc:docMk/>
          <pc:sldMk cId="460855990" sldId="361"/>
        </pc:sldMkLst>
      </pc:sldChg>
      <pc:sldChg chg="del">
        <pc:chgData name="中森 秀樹(NAKAMORI Hideki)" userId="d1473050-ccdf-43bd-b3a4-b79acc7e9d20" providerId="ADAL" clId="{DDE2F536-F644-4096-B4C9-60301DD63158}" dt="2024-04-02T06:10:00.196" v="0" actId="47"/>
        <pc:sldMkLst>
          <pc:docMk/>
          <pc:sldMk cId="4197569516" sldId="2147470961"/>
        </pc:sldMkLst>
      </pc:sldChg>
      <pc:sldMasterChg chg="del delSldLayout">
        <pc:chgData name="中森 秀樹(NAKAMORI Hideki)" userId="d1473050-ccdf-43bd-b3a4-b79acc7e9d20" providerId="ADAL" clId="{DDE2F536-F644-4096-B4C9-60301DD63158}" dt="2024-04-02T06:10:00.196" v="0" actId="47"/>
        <pc:sldMasterMkLst>
          <pc:docMk/>
          <pc:sldMasterMk cId="412126162" sldId="2147487087"/>
        </pc:sldMasterMkLst>
        <pc:sldLayoutChg chg="del">
          <pc:chgData name="中森 秀樹(NAKAMORI Hideki)" userId="d1473050-ccdf-43bd-b3a4-b79acc7e9d20" providerId="ADAL" clId="{DDE2F536-F644-4096-B4C9-60301DD63158}" dt="2024-04-02T06:10:00.196" v="0" actId="47"/>
          <pc:sldLayoutMkLst>
            <pc:docMk/>
            <pc:sldMasterMk cId="412126162" sldId="2147487087"/>
            <pc:sldLayoutMk cId="1899297428" sldId="2147487088"/>
          </pc:sldLayoutMkLst>
        </pc:sldLayoutChg>
        <pc:sldLayoutChg chg="del">
          <pc:chgData name="中森 秀樹(NAKAMORI Hideki)" userId="d1473050-ccdf-43bd-b3a4-b79acc7e9d20" providerId="ADAL" clId="{DDE2F536-F644-4096-B4C9-60301DD63158}" dt="2024-04-02T06:10:00.196" v="0" actId="47"/>
          <pc:sldLayoutMkLst>
            <pc:docMk/>
            <pc:sldMasterMk cId="412126162" sldId="2147487087"/>
            <pc:sldLayoutMk cId="112590648" sldId="2147487089"/>
          </pc:sldLayoutMkLst>
        </pc:sldLayoutChg>
        <pc:sldLayoutChg chg="del">
          <pc:chgData name="中森 秀樹(NAKAMORI Hideki)" userId="d1473050-ccdf-43bd-b3a4-b79acc7e9d20" providerId="ADAL" clId="{DDE2F536-F644-4096-B4C9-60301DD63158}" dt="2024-04-02T06:10:00.196" v="0" actId="47"/>
          <pc:sldLayoutMkLst>
            <pc:docMk/>
            <pc:sldMasterMk cId="412126162" sldId="2147487087"/>
            <pc:sldLayoutMk cId="2800214215" sldId="2147487090"/>
          </pc:sldLayoutMkLst>
        </pc:sldLayoutChg>
        <pc:sldLayoutChg chg="del">
          <pc:chgData name="中森 秀樹(NAKAMORI Hideki)" userId="d1473050-ccdf-43bd-b3a4-b79acc7e9d20" providerId="ADAL" clId="{DDE2F536-F644-4096-B4C9-60301DD63158}" dt="2024-04-02T06:10:00.196" v="0" actId="47"/>
          <pc:sldLayoutMkLst>
            <pc:docMk/>
            <pc:sldMasterMk cId="412126162" sldId="2147487087"/>
            <pc:sldLayoutMk cId="1924087454" sldId="2147487091"/>
          </pc:sldLayoutMkLst>
        </pc:sldLayoutChg>
        <pc:sldLayoutChg chg="del">
          <pc:chgData name="中森 秀樹(NAKAMORI Hideki)" userId="d1473050-ccdf-43bd-b3a4-b79acc7e9d20" providerId="ADAL" clId="{DDE2F536-F644-4096-B4C9-60301DD63158}" dt="2024-04-02T06:10:00.196" v="0" actId="47"/>
          <pc:sldLayoutMkLst>
            <pc:docMk/>
            <pc:sldMasterMk cId="412126162" sldId="2147487087"/>
            <pc:sldLayoutMk cId="3349581380" sldId="2147487092"/>
          </pc:sldLayoutMkLst>
        </pc:sldLayoutChg>
        <pc:sldLayoutChg chg="del">
          <pc:chgData name="中森 秀樹(NAKAMORI Hideki)" userId="d1473050-ccdf-43bd-b3a4-b79acc7e9d20" providerId="ADAL" clId="{DDE2F536-F644-4096-B4C9-60301DD63158}" dt="2024-04-02T06:10:00.196" v="0" actId="47"/>
          <pc:sldLayoutMkLst>
            <pc:docMk/>
            <pc:sldMasterMk cId="412126162" sldId="2147487087"/>
            <pc:sldLayoutMk cId="2884253720" sldId="2147487093"/>
          </pc:sldLayoutMkLst>
        </pc:sldLayoutChg>
        <pc:sldLayoutChg chg="del">
          <pc:chgData name="中森 秀樹(NAKAMORI Hideki)" userId="d1473050-ccdf-43bd-b3a4-b79acc7e9d20" providerId="ADAL" clId="{DDE2F536-F644-4096-B4C9-60301DD63158}" dt="2024-04-02T06:10:00.196" v="0" actId="47"/>
          <pc:sldLayoutMkLst>
            <pc:docMk/>
            <pc:sldMasterMk cId="412126162" sldId="2147487087"/>
            <pc:sldLayoutMk cId="1375582193" sldId="2147487094"/>
          </pc:sldLayoutMkLst>
        </pc:sldLayoutChg>
        <pc:sldLayoutChg chg="del">
          <pc:chgData name="中森 秀樹(NAKAMORI Hideki)" userId="d1473050-ccdf-43bd-b3a4-b79acc7e9d20" providerId="ADAL" clId="{DDE2F536-F644-4096-B4C9-60301DD63158}" dt="2024-04-02T06:10:00.196" v="0" actId="47"/>
          <pc:sldLayoutMkLst>
            <pc:docMk/>
            <pc:sldMasterMk cId="412126162" sldId="2147487087"/>
            <pc:sldLayoutMk cId="2385403734" sldId="2147487095"/>
          </pc:sldLayoutMkLst>
        </pc:sldLayoutChg>
        <pc:sldLayoutChg chg="del">
          <pc:chgData name="中森 秀樹(NAKAMORI Hideki)" userId="d1473050-ccdf-43bd-b3a4-b79acc7e9d20" providerId="ADAL" clId="{DDE2F536-F644-4096-B4C9-60301DD63158}" dt="2024-04-02T06:10:00.196" v="0" actId="47"/>
          <pc:sldLayoutMkLst>
            <pc:docMk/>
            <pc:sldMasterMk cId="412126162" sldId="2147487087"/>
            <pc:sldLayoutMk cId="972032795" sldId="2147487096"/>
          </pc:sldLayoutMkLst>
        </pc:sldLayoutChg>
        <pc:sldLayoutChg chg="del">
          <pc:chgData name="中森 秀樹(NAKAMORI Hideki)" userId="d1473050-ccdf-43bd-b3a4-b79acc7e9d20" providerId="ADAL" clId="{DDE2F536-F644-4096-B4C9-60301DD63158}" dt="2024-04-02T06:10:00.196" v="0" actId="47"/>
          <pc:sldLayoutMkLst>
            <pc:docMk/>
            <pc:sldMasterMk cId="412126162" sldId="2147487087"/>
            <pc:sldLayoutMk cId="110957262" sldId="2147487097"/>
          </pc:sldLayoutMkLst>
        </pc:sldLayoutChg>
        <pc:sldLayoutChg chg="del">
          <pc:chgData name="中森 秀樹(NAKAMORI Hideki)" userId="d1473050-ccdf-43bd-b3a4-b79acc7e9d20" providerId="ADAL" clId="{DDE2F536-F644-4096-B4C9-60301DD63158}" dt="2024-04-02T06:10:00.196" v="0" actId="47"/>
          <pc:sldLayoutMkLst>
            <pc:docMk/>
            <pc:sldMasterMk cId="412126162" sldId="2147487087"/>
            <pc:sldLayoutMk cId="1340141263" sldId="2147487098"/>
          </pc:sldLayoutMkLst>
        </pc:sldLayoutChg>
        <pc:sldLayoutChg chg="del">
          <pc:chgData name="中森 秀樹(NAKAMORI Hideki)" userId="d1473050-ccdf-43bd-b3a4-b79acc7e9d20" providerId="ADAL" clId="{DDE2F536-F644-4096-B4C9-60301DD63158}" dt="2024-04-02T06:10:00.196" v="0" actId="47"/>
          <pc:sldLayoutMkLst>
            <pc:docMk/>
            <pc:sldMasterMk cId="412126162" sldId="2147487087"/>
            <pc:sldLayoutMk cId="601370146" sldId="2147487099"/>
          </pc:sldLayoutMkLst>
        </pc:sldLayoutChg>
        <pc:sldLayoutChg chg="del">
          <pc:chgData name="中森 秀樹(NAKAMORI Hideki)" userId="d1473050-ccdf-43bd-b3a4-b79acc7e9d20" providerId="ADAL" clId="{DDE2F536-F644-4096-B4C9-60301DD63158}" dt="2024-04-02T06:10:00.196" v="0" actId="47"/>
          <pc:sldLayoutMkLst>
            <pc:docMk/>
            <pc:sldMasterMk cId="412126162" sldId="2147487087"/>
            <pc:sldLayoutMk cId="1017059609" sldId="2147487100"/>
          </pc:sldLayoutMkLst>
        </pc:sldLayoutChg>
        <pc:sldLayoutChg chg="del">
          <pc:chgData name="中森 秀樹(NAKAMORI Hideki)" userId="d1473050-ccdf-43bd-b3a4-b79acc7e9d20" providerId="ADAL" clId="{DDE2F536-F644-4096-B4C9-60301DD63158}" dt="2024-04-02T06:10:00.196" v="0" actId="47"/>
          <pc:sldLayoutMkLst>
            <pc:docMk/>
            <pc:sldMasterMk cId="412126162" sldId="2147487087"/>
            <pc:sldLayoutMk cId="1674788500" sldId="2147487101"/>
          </pc:sldLayoutMkLst>
        </pc:sldLayoutChg>
      </pc:sldMasterChg>
    </pc:docChg>
  </pc:docChgLst>
  <pc:docChgLst>
    <pc:chgData name="中森 秀樹(NAKAMORI Hideki)" userId="d1473050-ccdf-43bd-b3a4-b79acc7e9d20" providerId="ADAL" clId="{2EBB5FA6-8387-4B57-A890-C65DFA53747E}"/>
    <pc:docChg chg="custSel modSld">
      <pc:chgData name="中森 秀樹(NAKAMORI Hideki)" userId="d1473050-ccdf-43bd-b3a4-b79acc7e9d20" providerId="ADAL" clId="{2EBB5FA6-8387-4B57-A890-C65DFA53747E}" dt="2024-04-04T08:39:44.191" v="99" actId="1038"/>
      <pc:docMkLst>
        <pc:docMk/>
      </pc:docMkLst>
      <pc:sldChg chg="addSp delSp modSp mod">
        <pc:chgData name="中森 秀樹(NAKAMORI Hideki)" userId="d1473050-ccdf-43bd-b3a4-b79acc7e9d20" providerId="ADAL" clId="{2EBB5FA6-8387-4B57-A890-C65DFA53747E}" dt="2024-04-04T08:39:44.191" v="99" actId="1038"/>
        <pc:sldMkLst>
          <pc:docMk/>
          <pc:sldMk cId="1181164255" sldId="346"/>
        </pc:sldMkLst>
        <pc:spChg chg="del">
          <ac:chgData name="中森 秀樹(NAKAMORI Hideki)" userId="d1473050-ccdf-43bd-b3a4-b79acc7e9d20" providerId="ADAL" clId="{2EBB5FA6-8387-4B57-A890-C65DFA53747E}" dt="2024-04-04T08:39:12.678" v="33" actId="478"/>
          <ac:spMkLst>
            <pc:docMk/>
            <pc:sldMk cId="1181164255" sldId="346"/>
            <ac:spMk id="2" creationId="{00000000-0000-0000-0000-000000000000}"/>
          </ac:spMkLst>
        </pc:spChg>
        <pc:spChg chg="add mod">
          <ac:chgData name="中森 秀樹(NAKAMORI Hideki)" userId="d1473050-ccdf-43bd-b3a4-b79acc7e9d20" providerId="ADAL" clId="{2EBB5FA6-8387-4B57-A890-C65DFA53747E}" dt="2024-04-04T08:39:44.191" v="99" actId="1038"/>
          <ac:spMkLst>
            <pc:docMk/>
            <pc:sldMk cId="1181164255" sldId="346"/>
            <ac:spMk id="4" creationId="{E888CE9D-ED00-62F9-98F3-32D871FBB64B}"/>
          </ac:spMkLst>
        </pc:spChg>
        <pc:spChg chg="mod">
          <ac:chgData name="中森 秀樹(NAKAMORI Hideki)" userId="d1473050-ccdf-43bd-b3a4-b79acc7e9d20" providerId="ADAL" clId="{2EBB5FA6-8387-4B57-A890-C65DFA53747E}" dt="2024-04-04T08:39:05.818" v="32" actId="1036"/>
          <ac:spMkLst>
            <pc:docMk/>
            <pc:sldMk cId="1181164255" sldId="346"/>
            <ac:spMk id="7" creationId="{00000000-0000-0000-0000-000000000000}"/>
          </ac:spMkLst>
        </pc:spChg>
        <pc:spChg chg="mod">
          <ac:chgData name="中森 秀樹(NAKAMORI Hideki)" userId="d1473050-ccdf-43bd-b3a4-b79acc7e9d20" providerId="ADAL" clId="{2EBB5FA6-8387-4B57-A890-C65DFA53747E}" dt="2024-04-04T08:39:05.818" v="32" actId="1036"/>
          <ac:spMkLst>
            <pc:docMk/>
            <pc:sldMk cId="1181164255" sldId="346"/>
            <ac:spMk id="8" creationId="{00000000-0000-0000-0000-000000000000}"/>
          </ac:spMkLst>
        </pc:spChg>
        <pc:picChg chg="mod">
          <ac:chgData name="中森 秀樹(NAKAMORI Hideki)" userId="d1473050-ccdf-43bd-b3a4-b79acc7e9d20" providerId="ADAL" clId="{2EBB5FA6-8387-4B57-A890-C65DFA53747E}" dt="2024-04-04T08:39:05.818" v="32" actId="1036"/>
          <ac:picMkLst>
            <pc:docMk/>
            <pc:sldMk cId="1181164255" sldId="346"/>
            <ac:picMk id="3" creationId="{B15669B0-3C03-5B76-B611-80B7BAB2B81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45659" cy="498056"/>
          </a:xfrm>
          <a:prstGeom prst="rect">
            <a:avLst/>
          </a:prstGeom>
        </p:spPr>
        <p:txBody>
          <a:bodyPr vert="horz" lIns="91279" tIns="45638" rIns="91279" bIns="45638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4" y="3"/>
            <a:ext cx="2945659" cy="498056"/>
          </a:xfrm>
          <a:prstGeom prst="rect">
            <a:avLst/>
          </a:prstGeom>
        </p:spPr>
        <p:txBody>
          <a:bodyPr vert="horz" lIns="91279" tIns="45638" rIns="91279" bIns="45638" rtlCol="0"/>
          <a:lstStyle>
            <a:lvl1pPr algn="r">
              <a:defRPr sz="1200"/>
            </a:lvl1pPr>
          </a:lstStyle>
          <a:p>
            <a:fld id="{DECEEDF6-E2CE-4ABE-8706-E9E534C0E5B9}" type="datetimeFigureOut">
              <a:rPr kumimoji="1" lang="ja-JP" altLang="en-US" smtClean="0"/>
              <a:t>2024/4/4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7900" y="1239838"/>
            <a:ext cx="484187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9" tIns="45638" rIns="91279" bIns="45638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79" tIns="45638" rIns="91279" bIns="4563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28586"/>
            <a:ext cx="2945659" cy="498055"/>
          </a:xfrm>
          <a:prstGeom prst="rect">
            <a:avLst/>
          </a:prstGeom>
        </p:spPr>
        <p:txBody>
          <a:bodyPr vert="horz" lIns="91279" tIns="45638" rIns="91279" bIns="45638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4" y="9428586"/>
            <a:ext cx="2945659" cy="498055"/>
          </a:xfrm>
          <a:prstGeom prst="rect">
            <a:avLst/>
          </a:prstGeom>
        </p:spPr>
        <p:txBody>
          <a:bodyPr vert="horz" lIns="91279" tIns="45638" rIns="91279" bIns="45638" rtlCol="0" anchor="b"/>
          <a:lstStyle>
            <a:lvl1pPr algn="r">
              <a:defRPr sz="1200"/>
            </a:lvl1pPr>
          </a:lstStyle>
          <a:p>
            <a:fld id="{71FABBBB-7434-4B57-8852-EF7C64B5600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2628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sv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2.sv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sv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sv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eft Horizontal Window_KPMG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1D98743-3EF8-413A-9CBB-30850973E8BB}"/>
              </a:ext>
            </a:extLst>
          </p:cNvPr>
          <p:cNvSpPr>
            <a:spLocks noChangeAspect="1"/>
          </p:cNvSpPr>
          <p:nvPr userDrawn="1"/>
        </p:nvSpPr>
        <p:spPr>
          <a:xfrm>
            <a:off x="814388" y="1263838"/>
            <a:ext cx="6848979" cy="4757550"/>
          </a:xfrm>
          <a:prstGeom prst="rect">
            <a:avLst/>
          </a:prstGeom>
          <a:gradFill>
            <a:gsLst>
              <a:gs pos="100000">
                <a:schemeClr val="accent1"/>
              </a:gs>
              <a:gs pos="0">
                <a:schemeClr val="accent5"/>
              </a:gs>
            </a:gsLst>
            <a:lin ang="0" scaled="0"/>
          </a:gradFill>
        </p:spPr>
        <p:txBody>
          <a:bodyPr vert="horz" lIns="166154" tIns="166154" rIns="166154" bIns="166154" rtlCol="0" anchor="t" anchorCtr="0">
            <a:noAutofit/>
          </a:bodyPr>
          <a:lstStyle/>
          <a:p>
            <a:pPr lvl="0">
              <a:lnSpc>
                <a:spcPct val="70000"/>
              </a:lnSpc>
              <a:spcBef>
                <a:spcPct val="0"/>
              </a:spcBef>
              <a:buNone/>
            </a:pPr>
            <a:endParaRPr lang="en-US" sz="8123" baseline="0" dirty="0">
              <a:solidFill>
                <a:schemeClr val="bg1"/>
              </a:solidFill>
              <a:latin typeface="KPMG Bold" panose="020B0803030202040204" pitchFamily="34" charset="0"/>
              <a:ea typeface="+mj-ea"/>
              <a:cs typeface="+mj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DB1EF8C-856B-44C9-8EC4-D91C07220FC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1200" y="1514264"/>
            <a:ext cx="6356890" cy="32400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92" b="1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Title slide text only</a:t>
            </a:r>
            <a:endParaRPr lang="en-US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0F1FDD6A-6C02-4DA3-A99C-D3A904F5190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1200" y="4968802"/>
            <a:ext cx="6356890" cy="810000"/>
          </a:xfrm>
        </p:spPr>
        <p:txBody>
          <a:bodyPr anchor="b"/>
          <a:lstStyle>
            <a:lvl1pPr>
              <a:defRPr sz="1015">
                <a:solidFill>
                  <a:schemeClr val="bg1"/>
                </a:solidFill>
              </a:defRPr>
            </a:lvl1pPr>
            <a:lvl2pPr>
              <a:defRPr sz="1015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015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015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015"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231117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3"/>
          </p:nvPr>
        </p:nvSpPr>
        <p:spPr>
          <a:xfrm>
            <a:off x="5043900" y="1422400"/>
            <a:ext cx="4373150" cy="46044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ja-JP" altLang="en-US" dirty="0"/>
              <a:t>グラフを追加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951" y="451575"/>
            <a:ext cx="8928100" cy="723600"/>
          </a:xfrm>
        </p:spPr>
        <p:txBody>
          <a:bodyPr/>
          <a:lstStyle>
            <a:lvl1pPr>
              <a:lnSpc>
                <a:spcPct val="100000"/>
              </a:lnSpc>
              <a:defRPr sz="3323" b="1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88951" y="203863"/>
            <a:ext cx="8928100" cy="169200"/>
          </a:xfrm>
        </p:spPr>
        <p:txBody>
          <a:bodyPr anchor="b"/>
          <a:lstStyle>
            <a:lvl1pPr>
              <a:spcAft>
                <a:spcPts val="0"/>
              </a:spcAft>
              <a:defRPr sz="1108"/>
            </a:lvl1pPr>
          </a:lstStyle>
          <a:p>
            <a:pPr lvl="0"/>
            <a:r>
              <a:rPr lang="en-US"/>
              <a:t>Super title here</a:t>
            </a:r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9E394B45-74BD-4697-911E-EF9DF27840B7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88950" y="1422400"/>
            <a:ext cx="4373150" cy="46044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ja-JP" altLang="en-US" dirty="0"/>
              <a:t>グラフを追加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2825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Chart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11"/>
          </p:nvPr>
        </p:nvSpPr>
        <p:spPr>
          <a:xfrm>
            <a:off x="3531001" y="3830800"/>
            <a:ext cx="2844000" cy="219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ja-JP" altLang="en-US" dirty="0"/>
              <a:t>グラフを追加</a:t>
            </a:r>
            <a:endParaRPr lang="en-GB" dirty="0"/>
          </a:p>
        </p:txBody>
      </p:sp>
      <p:sp>
        <p:nvSpPr>
          <p:cNvPr id="6" name="Chart Placeholder 4"/>
          <p:cNvSpPr>
            <a:spLocks noGrp="1"/>
          </p:cNvSpPr>
          <p:nvPr>
            <p:ph type="chart" sz="quarter" idx="12"/>
          </p:nvPr>
        </p:nvSpPr>
        <p:spPr>
          <a:xfrm>
            <a:off x="488949" y="3830800"/>
            <a:ext cx="2844000" cy="219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ja-JP" altLang="en-US" dirty="0"/>
              <a:t>グラフを追加</a:t>
            </a:r>
            <a:endParaRPr lang="en-GB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88950" y="1422400"/>
            <a:ext cx="2844000" cy="21960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8" name="Chart Placeholder 4"/>
          <p:cNvSpPr>
            <a:spLocks noGrp="1"/>
          </p:cNvSpPr>
          <p:nvPr>
            <p:ph type="chart" sz="quarter" idx="13"/>
          </p:nvPr>
        </p:nvSpPr>
        <p:spPr>
          <a:xfrm>
            <a:off x="6573051" y="3830800"/>
            <a:ext cx="2844000" cy="219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ja-JP" altLang="en-US" dirty="0"/>
              <a:t>グラフを追加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531001" y="1422400"/>
            <a:ext cx="2844000" cy="21960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6573051" y="1422400"/>
            <a:ext cx="2844000" cy="21960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8951" y="451575"/>
            <a:ext cx="8928100" cy="723600"/>
          </a:xfrm>
        </p:spPr>
        <p:txBody>
          <a:bodyPr/>
          <a:lstStyle>
            <a:lvl1pPr>
              <a:lnSpc>
                <a:spcPct val="100000"/>
              </a:lnSpc>
              <a:defRPr sz="3323" b="1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88951" y="203863"/>
            <a:ext cx="8928100" cy="169200"/>
          </a:xfrm>
        </p:spPr>
        <p:txBody>
          <a:bodyPr anchor="b"/>
          <a:lstStyle>
            <a:lvl1pPr>
              <a:spcAft>
                <a:spcPts val="0"/>
              </a:spcAft>
              <a:defRPr sz="1108"/>
            </a:lvl1pPr>
          </a:lstStyle>
          <a:p>
            <a:pPr lvl="0"/>
            <a:r>
              <a:rPr lang="en-US"/>
              <a:t>Super title here</a:t>
            </a:r>
          </a:p>
        </p:txBody>
      </p:sp>
    </p:spTree>
    <p:extLst>
      <p:ext uri="{BB962C8B-B14F-4D97-AF65-F5344CB8AC3E}">
        <p14:creationId xmlns:p14="http://schemas.microsoft.com/office/powerpoint/2010/main" val="34891669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5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88951" y="2031459"/>
            <a:ext cx="1517403" cy="3995341"/>
          </a:xfrm>
          <a:solidFill>
            <a:schemeClr val="accent1">
              <a:lumMod val="20000"/>
              <a:lumOff val="80000"/>
            </a:schemeClr>
          </a:solidFill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291023" y="2031459"/>
            <a:ext cx="1517403" cy="3995341"/>
          </a:xfrm>
          <a:solidFill>
            <a:schemeClr val="accent1">
              <a:lumMod val="20000"/>
              <a:lumOff val="80000"/>
            </a:schemeClr>
          </a:solidFill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4093095" y="2031459"/>
            <a:ext cx="1517403" cy="3995341"/>
          </a:xfrm>
          <a:solidFill>
            <a:schemeClr val="accent1">
              <a:lumMod val="20000"/>
              <a:lumOff val="80000"/>
            </a:schemeClr>
          </a:solidFill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5895167" y="2031459"/>
            <a:ext cx="1517403" cy="3995341"/>
          </a:xfrm>
          <a:solidFill>
            <a:schemeClr val="accent1">
              <a:lumMod val="20000"/>
              <a:lumOff val="80000"/>
            </a:schemeClr>
          </a:solidFill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88950" y="1426659"/>
            <a:ext cx="1719812" cy="604800"/>
          </a:xfrm>
          <a:prstGeom prst="homePlate">
            <a:avLst>
              <a:gd name="adj" fmla="val 34200"/>
            </a:avLst>
          </a:prstGeom>
          <a:solidFill>
            <a:schemeClr val="tx2"/>
          </a:solidFill>
        </p:spPr>
        <p:txBody>
          <a:bodyPr lIns="54610" tIns="54610" rIns="54610" bIns="54610" anchor="ctr"/>
          <a:lstStyle>
            <a:lvl1pPr algn="l">
              <a:defRPr sz="831">
                <a:solidFill>
                  <a:schemeClr val="bg1"/>
                </a:solidFill>
              </a:defRPr>
            </a:lvl1pPr>
            <a:lvl2pPr>
              <a:defRPr sz="1292">
                <a:solidFill>
                  <a:schemeClr val="bg1"/>
                </a:solidFill>
              </a:defRPr>
            </a:lvl2pPr>
            <a:lvl3pPr>
              <a:defRPr sz="1292">
                <a:solidFill>
                  <a:schemeClr val="bg1"/>
                </a:solidFill>
              </a:defRPr>
            </a:lvl3pPr>
            <a:lvl4pPr>
              <a:defRPr sz="1292">
                <a:solidFill>
                  <a:schemeClr val="bg1"/>
                </a:solidFill>
              </a:defRPr>
            </a:lvl4pPr>
            <a:lvl5pPr>
              <a:defRPr sz="1292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2291022" y="1426659"/>
            <a:ext cx="1719812" cy="604800"/>
          </a:xfrm>
          <a:prstGeom prst="homePlate">
            <a:avLst>
              <a:gd name="adj" fmla="val 34200"/>
            </a:avLst>
          </a:prstGeom>
          <a:solidFill>
            <a:schemeClr val="tx2"/>
          </a:solidFill>
        </p:spPr>
        <p:txBody>
          <a:bodyPr lIns="54610" tIns="54610" rIns="54610" bIns="54610" anchor="ctr"/>
          <a:lstStyle>
            <a:lvl1pPr algn="l">
              <a:defRPr sz="831">
                <a:solidFill>
                  <a:schemeClr val="bg1"/>
                </a:solidFill>
              </a:defRPr>
            </a:lvl1pPr>
            <a:lvl2pPr>
              <a:defRPr sz="1292">
                <a:solidFill>
                  <a:schemeClr val="bg1"/>
                </a:solidFill>
              </a:defRPr>
            </a:lvl2pPr>
            <a:lvl3pPr>
              <a:defRPr sz="1292">
                <a:solidFill>
                  <a:schemeClr val="bg1"/>
                </a:solidFill>
              </a:defRPr>
            </a:lvl3pPr>
            <a:lvl4pPr>
              <a:defRPr sz="1292">
                <a:solidFill>
                  <a:schemeClr val="bg1"/>
                </a:solidFill>
              </a:defRPr>
            </a:lvl4pPr>
            <a:lvl5pPr>
              <a:defRPr sz="1292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4093095" y="1426659"/>
            <a:ext cx="1719812" cy="604800"/>
          </a:xfrm>
          <a:prstGeom prst="homePlate">
            <a:avLst>
              <a:gd name="adj" fmla="val 34200"/>
            </a:avLst>
          </a:prstGeom>
          <a:solidFill>
            <a:schemeClr val="tx2"/>
          </a:solidFill>
        </p:spPr>
        <p:txBody>
          <a:bodyPr lIns="54610" tIns="54610" rIns="54610" bIns="54610" anchor="ctr"/>
          <a:lstStyle>
            <a:lvl1pPr algn="l">
              <a:defRPr sz="831">
                <a:solidFill>
                  <a:schemeClr val="bg1"/>
                </a:solidFill>
              </a:defRPr>
            </a:lvl1pPr>
            <a:lvl2pPr>
              <a:defRPr sz="1292">
                <a:solidFill>
                  <a:schemeClr val="bg1"/>
                </a:solidFill>
              </a:defRPr>
            </a:lvl2pPr>
            <a:lvl3pPr>
              <a:defRPr sz="1292">
                <a:solidFill>
                  <a:schemeClr val="bg1"/>
                </a:solidFill>
              </a:defRPr>
            </a:lvl3pPr>
            <a:lvl4pPr>
              <a:defRPr sz="1292">
                <a:solidFill>
                  <a:schemeClr val="bg1"/>
                </a:solidFill>
              </a:defRPr>
            </a:lvl4pPr>
            <a:lvl5pPr>
              <a:defRPr sz="1292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5895167" y="1426659"/>
            <a:ext cx="1719812" cy="604800"/>
          </a:xfrm>
          <a:prstGeom prst="homePlate">
            <a:avLst>
              <a:gd name="adj" fmla="val 34200"/>
            </a:avLst>
          </a:prstGeom>
          <a:solidFill>
            <a:schemeClr val="tx2"/>
          </a:solidFill>
        </p:spPr>
        <p:txBody>
          <a:bodyPr lIns="54610" tIns="54610" rIns="54610" bIns="54610" anchor="ctr"/>
          <a:lstStyle>
            <a:lvl1pPr algn="l">
              <a:defRPr sz="831">
                <a:solidFill>
                  <a:schemeClr val="bg1"/>
                </a:solidFill>
              </a:defRPr>
            </a:lvl1pPr>
            <a:lvl2pPr>
              <a:defRPr sz="1292">
                <a:solidFill>
                  <a:schemeClr val="bg1"/>
                </a:solidFill>
              </a:defRPr>
            </a:lvl2pPr>
            <a:lvl3pPr>
              <a:defRPr sz="1292">
                <a:solidFill>
                  <a:schemeClr val="bg1"/>
                </a:solidFill>
              </a:defRPr>
            </a:lvl3pPr>
            <a:lvl4pPr>
              <a:defRPr sz="1292">
                <a:solidFill>
                  <a:schemeClr val="bg1"/>
                </a:solidFill>
              </a:defRPr>
            </a:lvl4pPr>
            <a:lvl5pPr>
              <a:defRPr sz="1292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7697239" y="1426659"/>
            <a:ext cx="1719812" cy="604800"/>
          </a:xfrm>
          <a:prstGeom prst="homePlate">
            <a:avLst>
              <a:gd name="adj" fmla="val 34200"/>
            </a:avLst>
          </a:prstGeom>
          <a:solidFill>
            <a:schemeClr val="tx2"/>
          </a:solidFill>
        </p:spPr>
        <p:txBody>
          <a:bodyPr lIns="54610" tIns="54610" rIns="54610" bIns="54610" anchor="ctr"/>
          <a:lstStyle>
            <a:lvl1pPr algn="l">
              <a:defRPr sz="831">
                <a:solidFill>
                  <a:schemeClr val="bg1"/>
                </a:solidFill>
              </a:defRPr>
            </a:lvl1pPr>
            <a:lvl2pPr>
              <a:defRPr sz="1292">
                <a:solidFill>
                  <a:schemeClr val="bg1"/>
                </a:solidFill>
              </a:defRPr>
            </a:lvl2pPr>
            <a:lvl3pPr>
              <a:defRPr sz="1292">
                <a:solidFill>
                  <a:schemeClr val="bg1"/>
                </a:solidFill>
              </a:defRPr>
            </a:lvl3pPr>
            <a:lvl4pPr>
              <a:defRPr sz="1292">
                <a:solidFill>
                  <a:schemeClr val="bg1"/>
                </a:solidFill>
              </a:defRPr>
            </a:lvl4pPr>
            <a:lvl5pPr>
              <a:defRPr sz="1292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7697238" y="2031459"/>
            <a:ext cx="1517403" cy="3995341"/>
          </a:xfrm>
          <a:solidFill>
            <a:schemeClr val="accent1">
              <a:lumMod val="20000"/>
              <a:lumOff val="80000"/>
            </a:schemeClr>
          </a:solidFill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8951" y="451575"/>
            <a:ext cx="8928100" cy="723600"/>
          </a:xfrm>
        </p:spPr>
        <p:txBody>
          <a:bodyPr/>
          <a:lstStyle>
            <a:lvl1pPr>
              <a:lnSpc>
                <a:spcPct val="100000"/>
              </a:lnSpc>
              <a:defRPr sz="3323" b="1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88951" y="203863"/>
            <a:ext cx="8928100" cy="169200"/>
          </a:xfrm>
        </p:spPr>
        <p:txBody>
          <a:bodyPr anchor="b"/>
          <a:lstStyle>
            <a:lvl1pPr>
              <a:spcAft>
                <a:spcPts val="0"/>
              </a:spcAft>
              <a:defRPr sz="1108"/>
            </a:lvl1pPr>
          </a:lstStyle>
          <a:p>
            <a:pPr lvl="0"/>
            <a:r>
              <a:rPr lang="en-US"/>
              <a:t>Super title here</a:t>
            </a:r>
          </a:p>
        </p:txBody>
      </p:sp>
    </p:spTree>
    <p:extLst>
      <p:ext uri="{BB962C8B-B14F-4D97-AF65-F5344CB8AC3E}">
        <p14:creationId xmlns:p14="http://schemas.microsoft.com/office/powerpoint/2010/main" val="3192073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5 Columns_Cobal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88951" y="2031459"/>
            <a:ext cx="1517403" cy="3995341"/>
          </a:xfrm>
          <a:solidFill>
            <a:schemeClr val="accent1">
              <a:lumMod val="20000"/>
              <a:lumOff val="80000"/>
            </a:schemeClr>
          </a:solidFill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291023" y="2031459"/>
            <a:ext cx="1517403" cy="3995341"/>
          </a:xfrm>
          <a:solidFill>
            <a:schemeClr val="accent1">
              <a:lumMod val="20000"/>
              <a:lumOff val="80000"/>
            </a:schemeClr>
          </a:solidFill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4093095" y="2031459"/>
            <a:ext cx="1517403" cy="3995341"/>
          </a:xfrm>
          <a:solidFill>
            <a:schemeClr val="accent1">
              <a:lumMod val="20000"/>
              <a:lumOff val="80000"/>
            </a:schemeClr>
          </a:solidFill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5895167" y="2031459"/>
            <a:ext cx="1517403" cy="3995341"/>
          </a:xfrm>
          <a:solidFill>
            <a:schemeClr val="accent1">
              <a:lumMod val="20000"/>
              <a:lumOff val="80000"/>
            </a:schemeClr>
          </a:solidFill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88950" y="1426659"/>
            <a:ext cx="1719812" cy="604800"/>
          </a:xfrm>
          <a:prstGeom prst="homePlate">
            <a:avLst>
              <a:gd name="adj" fmla="val 34200"/>
            </a:avLst>
          </a:prstGeom>
          <a:solidFill>
            <a:schemeClr val="accent1"/>
          </a:solidFill>
        </p:spPr>
        <p:txBody>
          <a:bodyPr lIns="54610" tIns="54610" rIns="54610" bIns="54610" anchor="ctr"/>
          <a:lstStyle>
            <a:lvl1pPr algn="l">
              <a:defRPr sz="831">
                <a:solidFill>
                  <a:schemeClr val="bg1"/>
                </a:solidFill>
              </a:defRPr>
            </a:lvl1pPr>
            <a:lvl2pPr>
              <a:defRPr sz="1292">
                <a:solidFill>
                  <a:schemeClr val="bg1"/>
                </a:solidFill>
              </a:defRPr>
            </a:lvl2pPr>
            <a:lvl3pPr>
              <a:defRPr sz="1292">
                <a:solidFill>
                  <a:schemeClr val="bg1"/>
                </a:solidFill>
              </a:defRPr>
            </a:lvl3pPr>
            <a:lvl4pPr>
              <a:defRPr sz="1292">
                <a:solidFill>
                  <a:schemeClr val="bg1"/>
                </a:solidFill>
              </a:defRPr>
            </a:lvl4pPr>
            <a:lvl5pPr>
              <a:defRPr sz="1292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2291022" y="1426659"/>
            <a:ext cx="1719812" cy="604800"/>
          </a:xfrm>
          <a:prstGeom prst="homePlate">
            <a:avLst>
              <a:gd name="adj" fmla="val 34200"/>
            </a:avLst>
          </a:prstGeom>
          <a:solidFill>
            <a:schemeClr val="accent1"/>
          </a:solidFill>
        </p:spPr>
        <p:txBody>
          <a:bodyPr lIns="54610" tIns="54610" rIns="54610" bIns="54610" anchor="ctr"/>
          <a:lstStyle>
            <a:lvl1pPr algn="l">
              <a:defRPr sz="831">
                <a:solidFill>
                  <a:schemeClr val="bg1"/>
                </a:solidFill>
              </a:defRPr>
            </a:lvl1pPr>
            <a:lvl2pPr>
              <a:defRPr sz="1292">
                <a:solidFill>
                  <a:schemeClr val="bg1"/>
                </a:solidFill>
              </a:defRPr>
            </a:lvl2pPr>
            <a:lvl3pPr>
              <a:defRPr sz="1292">
                <a:solidFill>
                  <a:schemeClr val="bg1"/>
                </a:solidFill>
              </a:defRPr>
            </a:lvl3pPr>
            <a:lvl4pPr>
              <a:defRPr sz="1292">
                <a:solidFill>
                  <a:schemeClr val="bg1"/>
                </a:solidFill>
              </a:defRPr>
            </a:lvl4pPr>
            <a:lvl5pPr>
              <a:defRPr sz="1292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4093095" y="1426659"/>
            <a:ext cx="1719812" cy="604800"/>
          </a:xfrm>
          <a:prstGeom prst="homePlate">
            <a:avLst>
              <a:gd name="adj" fmla="val 34200"/>
            </a:avLst>
          </a:prstGeom>
          <a:solidFill>
            <a:schemeClr val="accent1"/>
          </a:solidFill>
        </p:spPr>
        <p:txBody>
          <a:bodyPr lIns="54610" tIns="54610" rIns="54610" bIns="54610" anchor="ctr"/>
          <a:lstStyle>
            <a:lvl1pPr algn="l">
              <a:defRPr sz="831">
                <a:solidFill>
                  <a:schemeClr val="bg1"/>
                </a:solidFill>
              </a:defRPr>
            </a:lvl1pPr>
            <a:lvl2pPr>
              <a:defRPr sz="1292">
                <a:solidFill>
                  <a:schemeClr val="bg1"/>
                </a:solidFill>
              </a:defRPr>
            </a:lvl2pPr>
            <a:lvl3pPr>
              <a:defRPr sz="1292">
                <a:solidFill>
                  <a:schemeClr val="bg1"/>
                </a:solidFill>
              </a:defRPr>
            </a:lvl3pPr>
            <a:lvl4pPr>
              <a:defRPr sz="1292">
                <a:solidFill>
                  <a:schemeClr val="bg1"/>
                </a:solidFill>
              </a:defRPr>
            </a:lvl4pPr>
            <a:lvl5pPr>
              <a:defRPr sz="1292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5895167" y="1426659"/>
            <a:ext cx="1719812" cy="604800"/>
          </a:xfrm>
          <a:prstGeom prst="homePlate">
            <a:avLst>
              <a:gd name="adj" fmla="val 34200"/>
            </a:avLst>
          </a:prstGeom>
          <a:solidFill>
            <a:schemeClr val="accent1"/>
          </a:solidFill>
        </p:spPr>
        <p:txBody>
          <a:bodyPr lIns="54610" tIns="54610" rIns="54610" bIns="54610" anchor="ctr"/>
          <a:lstStyle>
            <a:lvl1pPr algn="l">
              <a:defRPr sz="831">
                <a:solidFill>
                  <a:schemeClr val="bg1"/>
                </a:solidFill>
              </a:defRPr>
            </a:lvl1pPr>
            <a:lvl2pPr>
              <a:defRPr sz="1292">
                <a:solidFill>
                  <a:schemeClr val="bg1"/>
                </a:solidFill>
              </a:defRPr>
            </a:lvl2pPr>
            <a:lvl3pPr>
              <a:defRPr sz="1292">
                <a:solidFill>
                  <a:schemeClr val="bg1"/>
                </a:solidFill>
              </a:defRPr>
            </a:lvl3pPr>
            <a:lvl4pPr>
              <a:defRPr sz="1292">
                <a:solidFill>
                  <a:schemeClr val="bg1"/>
                </a:solidFill>
              </a:defRPr>
            </a:lvl4pPr>
            <a:lvl5pPr>
              <a:defRPr sz="1292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7697239" y="1426659"/>
            <a:ext cx="1719812" cy="604800"/>
          </a:xfrm>
          <a:prstGeom prst="homePlate">
            <a:avLst>
              <a:gd name="adj" fmla="val 34200"/>
            </a:avLst>
          </a:prstGeom>
          <a:solidFill>
            <a:schemeClr val="accent1"/>
          </a:solidFill>
        </p:spPr>
        <p:txBody>
          <a:bodyPr lIns="54610" tIns="54610" rIns="54610" bIns="54610" anchor="ctr"/>
          <a:lstStyle>
            <a:lvl1pPr algn="l">
              <a:defRPr sz="831">
                <a:solidFill>
                  <a:schemeClr val="bg1"/>
                </a:solidFill>
              </a:defRPr>
            </a:lvl1pPr>
            <a:lvl2pPr>
              <a:defRPr sz="1292">
                <a:solidFill>
                  <a:schemeClr val="bg1"/>
                </a:solidFill>
              </a:defRPr>
            </a:lvl2pPr>
            <a:lvl3pPr>
              <a:defRPr sz="1292">
                <a:solidFill>
                  <a:schemeClr val="bg1"/>
                </a:solidFill>
              </a:defRPr>
            </a:lvl3pPr>
            <a:lvl4pPr>
              <a:defRPr sz="1292">
                <a:solidFill>
                  <a:schemeClr val="bg1"/>
                </a:solidFill>
              </a:defRPr>
            </a:lvl4pPr>
            <a:lvl5pPr>
              <a:defRPr sz="1292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7697238" y="2031459"/>
            <a:ext cx="1517403" cy="3995341"/>
          </a:xfrm>
          <a:solidFill>
            <a:schemeClr val="accent1">
              <a:lumMod val="20000"/>
              <a:lumOff val="80000"/>
            </a:schemeClr>
          </a:solidFill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8951" y="451575"/>
            <a:ext cx="8928100" cy="723600"/>
          </a:xfrm>
        </p:spPr>
        <p:txBody>
          <a:bodyPr/>
          <a:lstStyle>
            <a:lvl1pPr>
              <a:lnSpc>
                <a:spcPct val="100000"/>
              </a:lnSpc>
              <a:defRPr sz="3323" b="1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88951" y="203863"/>
            <a:ext cx="8928100" cy="169200"/>
          </a:xfrm>
        </p:spPr>
        <p:txBody>
          <a:bodyPr anchor="b"/>
          <a:lstStyle>
            <a:lvl1pPr>
              <a:spcAft>
                <a:spcPts val="0"/>
              </a:spcAft>
              <a:defRPr sz="1108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Super title here</a:t>
            </a:r>
          </a:p>
        </p:txBody>
      </p:sp>
    </p:spTree>
    <p:extLst>
      <p:ext uri="{BB962C8B-B14F-4D97-AF65-F5344CB8AC3E}">
        <p14:creationId xmlns:p14="http://schemas.microsoft.com/office/powerpoint/2010/main" val="24377946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5 Columns - Top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8FEF217D-8F0F-47D0-B179-676AB7DF497C}"/>
              </a:ext>
            </a:extLst>
          </p:cNvPr>
          <p:cNvSpPr/>
          <p:nvPr userDrawn="1"/>
        </p:nvSpPr>
        <p:spPr>
          <a:xfrm>
            <a:off x="0" y="-1"/>
            <a:ext cx="9906000" cy="276983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409" tIns="50409" rIns="50409" bIns="50409" rtlCol="0" anchor="ctr"/>
          <a:lstStyle/>
          <a:p>
            <a:pPr algn="l"/>
            <a:endParaRPr lang="en-US" sz="923" dirty="0">
              <a:solidFill>
                <a:schemeClr val="bg1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88949" y="2031459"/>
            <a:ext cx="1650948" cy="3995341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291023" y="2031459"/>
            <a:ext cx="1650948" cy="3995341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4093094" y="2031459"/>
            <a:ext cx="1650948" cy="3995341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5895166" y="2031459"/>
            <a:ext cx="1650948" cy="3995341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7766103" y="2031459"/>
            <a:ext cx="1650948" cy="3995341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8951" y="451575"/>
            <a:ext cx="8928100" cy="723600"/>
          </a:xfrm>
        </p:spPr>
        <p:txBody>
          <a:bodyPr/>
          <a:lstStyle>
            <a:lvl1pPr>
              <a:lnSpc>
                <a:spcPct val="100000"/>
              </a:lnSpc>
              <a:defRPr sz="3323" b="1"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88951" y="203863"/>
            <a:ext cx="8928100" cy="169200"/>
          </a:xfrm>
        </p:spPr>
        <p:txBody>
          <a:bodyPr anchor="b"/>
          <a:lstStyle>
            <a:lvl1pPr>
              <a:spcAft>
                <a:spcPts val="0"/>
              </a:spcAft>
              <a:defRPr sz="1108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Super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CED889F-7643-47C2-9390-7F7B3B13F7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88951" y="1422400"/>
            <a:ext cx="8928100" cy="4953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5834018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4 Columns - Top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8FEF217D-8F0F-47D0-B179-676AB7DF497C}"/>
              </a:ext>
            </a:extLst>
          </p:cNvPr>
          <p:cNvSpPr/>
          <p:nvPr userDrawn="1"/>
        </p:nvSpPr>
        <p:spPr>
          <a:xfrm>
            <a:off x="0" y="-1"/>
            <a:ext cx="9906000" cy="276983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409" tIns="50409" rIns="50409" bIns="50409" rtlCol="0" anchor="ctr"/>
          <a:lstStyle/>
          <a:p>
            <a:pPr algn="l"/>
            <a:endParaRPr lang="en-US" sz="923" dirty="0">
              <a:solidFill>
                <a:schemeClr val="bg1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88950" y="2031459"/>
            <a:ext cx="2096894" cy="3995341"/>
          </a:xfrm>
          <a:solidFill>
            <a:schemeClr val="bg1"/>
          </a:solidFill>
          <a:ln w="6350">
            <a:solidFill>
              <a:schemeClr val="accent1"/>
            </a:solidFill>
          </a:ln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766020" y="2031459"/>
            <a:ext cx="2096894" cy="3995341"/>
          </a:xfrm>
          <a:solidFill>
            <a:schemeClr val="bg1"/>
          </a:solidFill>
          <a:ln w="6350">
            <a:solidFill>
              <a:schemeClr val="accent1"/>
            </a:solidFill>
          </a:ln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5043088" y="2031459"/>
            <a:ext cx="2096894" cy="3995341"/>
          </a:xfrm>
          <a:solidFill>
            <a:schemeClr val="bg1"/>
          </a:solidFill>
          <a:ln w="6350">
            <a:solidFill>
              <a:schemeClr val="accent1"/>
            </a:solidFill>
          </a:ln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320156" y="2031459"/>
            <a:ext cx="2096894" cy="3995341"/>
          </a:xfrm>
          <a:solidFill>
            <a:schemeClr val="bg1"/>
          </a:solidFill>
          <a:ln w="6350">
            <a:solidFill>
              <a:schemeClr val="accent1"/>
            </a:solidFill>
          </a:ln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8951" y="451575"/>
            <a:ext cx="8928100" cy="723600"/>
          </a:xfrm>
        </p:spPr>
        <p:txBody>
          <a:bodyPr/>
          <a:lstStyle>
            <a:lvl1pPr>
              <a:lnSpc>
                <a:spcPct val="100000"/>
              </a:lnSpc>
              <a:defRPr sz="3323" b="1"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88951" y="203863"/>
            <a:ext cx="8928100" cy="169200"/>
          </a:xfrm>
        </p:spPr>
        <p:txBody>
          <a:bodyPr anchor="b"/>
          <a:lstStyle>
            <a:lvl1pPr>
              <a:spcAft>
                <a:spcPts val="0"/>
              </a:spcAft>
              <a:defRPr sz="1108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Super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CED889F-7643-47C2-9390-7F7B3B13F7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88951" y="1422400"/>
            <a:ext cx="8928100" cy="4953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203442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88951" y="2031460"/>
            <a:ext cx="1987920" cy="3987601"/>
          </a:xfrm>
          <a:solidFill>
            <a:schemeClr val="accent1">
              <a:lumMod val="20000"/>
              <a:lumOff val="80000"/>
            </a:schemeClr>
          </a:solidFill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732753" y="2031460"/>
            <a:ext cx="1987920" cy="3987601"/>
          </a:xfrm>
          <a:solidFill>
            <a:schemeClr val="accent1">
              <a:lumMod val="20000"/>
              <a:lumOff val="80000"/>
            </a:schemeClr>
          </a:solidFill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4976557" y="2031460"/>
            <a:ext cx="1987920" cy="3987601"/>
          </a:xfrm>
          <a:solidFill>
            <a:schemeClr val="accent1">
              <a:lumMod val="20000"/>
              <a:lumOff val="80000"/>
            </a:schemeClr>
          </a:solidFill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220361" y="2031460"/>
            <a:ext cx="1987920" cy="3987601"/>
          </a:xfrm>
          <a:solidFill>
            <a:schemeClr val="accent1">
              <a:lumMod val="20000"/>
              <a:lumOff val="80000"/>
            </a:schemeClr>
          </a:solidFill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88950" y="1426659"/>
            <a:ext cx="2196690" cy="604800"/>
          </a:xfrm>
          <a:prstGeom prst="homePlate">
            <a:avLst>
              <a:gd name="adj" fmla="val 34200"/>
            </a:avLst>
          </a:prstGeom>
          <a:solidFill>
            <a:schemeClr val="tx2"/>
          </a:solidFill>
        </p:spPr>
        <p:txBody>
          <a:bodyPr lIns="54000" tIns="54000" rIns="54000" bIns="54000" anchor="ctr"/>
          <a:lstStyle>
            <a:lvl1pPr algn="l">
              <a:defRPr sz="831">
                <a:solidFill>
                  <a:schemeClr val="bg1"/>
                </a:solidFill>
              </a:defRPr>
            </a:lvl1pPr>
            <a:lvl2pPr>
              <a:defRPr sz="1292">
                <a:solidFill>
                  <a:schemeClr val="bg1"/>
                </a:solidFill>
              </a:defRPr>
            </a:lvl2pPr>
            <a:lvl3pPr>
              <a:defRPr sz="1292">
                <a:solidFill>
                  <a:schemeClr val="bg1"/>
                </a:solidFill>
              </a:defRPr>
            </a:lvl3pPr>
            <a:lvl4pPr>
              <a:defRPr sz="1292">
                <a:solidFill>
                  <a:schemeClr val="bg1"/>
                </a:solidFill>
              </a:defRPr>
            </a:lvl4pPr>
            <a:lvl5pPr>
              <a:defRPr sz="1292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2732753" y="1426659"/>
            <a:ext cx="2196690" cy="604800"/>
          </a:xfrm>
          <a:prstGeom prst="homePlate">
            <a:avLst>
              <a:gd name="adj" fmla="val 34200"/>
            </a:avLst>
          </a:prstGeom>
          <a:solidFill>
            <a:schemeClr val="tx2"/>
          </a:solidFill>
        </p:spPr>
        <p:txBody>
          <a:bodyPr lIns="54000" tIns="54000" rIns="54000" bIns="54000" anchor="ctr"/>
          <a:lstStyle>
            <a:lvl1pPr algn="l">
              <a:defRPr sz="831">
                <a:solidFill>
                  <a:schemeClr val="bg1"/>
                </a:solidFill>
              </a:defRPr>
            </a:lvl1pPr>
            <a:lvl2pPr>
              <a:defRPr sz="1292">
                <a:solidFill>
                  <a:schemeClr val="bg1"/>
                </a:solidFill>
              </a:defRPr>
            </a:lvl2pPr>
            <a:lvl3pPr>
              <a:defRPr sz="1292">
                <a:solidFill>
                  <a:schemeClr val="bg1"/>
                </a:solidFill>
              </a:defRPr>
            </a:lvl3pPr>
            <a:lvl4pPr>
              <a:defRPr sz="1292">
                <a:solidFill>
                  <a:schemeClr val="bg1"/>
                </a:solidFill>
              </a:defRPr>
            </a:lvl4pPr>
            <a:lvl5pPr>
              <a:defRPr sz="1292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4976556" y="1426659"/>
            <a:ext cx="2196690" cy="604800"/>
          </a:xfrm>
          <a:prstGeom prst="homePlate">
            <a:avLst>
              <a:gd name="adj" fmla="val 34200"/>
            </a:avLst>
          </a:prstGeom>
          <a:solidFill>
            <a:schemeClr val="tx2"/>
          </a:solidFill>
        </p:spPr>
        <p:txBody>
          <a:bodyPr lIns="54000" tIns="54000" rIns="54000" bIns="54000" anchor="ctr"/>
          <a:lstStyle>
            <a:lvl1pPr algn="l">
              <a:defRPr sz="831">
                <a:solidFill>
                  <a:schemeClr val="bg1"/>
                </a:solidFill>
              </a:defRPr>
            </a:lvl1pPr>
            <a:lvl2pPr>
              <a:defRPr sz="1292">
                <a:solidFill>
                  <a:schemeClr val="bg1"/>
                </a:solidFill>
              </a:defRPr>
            </a:lvl2pPr>
            <a:lvl3pPr>
              <a:defRPr sz="1292">
                <a:solidFill>
                  <a:schemeClr val="bg1"/>
                </a:solidFill>
              </a:defRPr>
            </a:lvl3pPr>
            <a:lvl4pPr>
              <a:defRPr sz="1292">
                <a:solidFill>
                  <a:schemeClr val="bg1"/>
                </a:solidFill>
              </a:defRPr>
            </a:lvl4pPr>
            <a:lvl5pPr>
              <a:defRPr sz="1292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7220360" y="1426659"/>
            <a:ext cx="2196690" cy="604800"/>
          </a:xfrm>
          <a:prstGeom prst="homePlate">
            <a:avLst>
              <a:gd name="adj" fmla="val 34200"/>
            </a:avLst>
          </a:prstGeom>
          <a:solidFill>
            <a:schemeClr val="tx2"/>
          </a:solidFill>
        </p:spPr>
        <p:txBody>
          <a:bodyPr lIns="54000" tIns="54000" rIns="54000" bIns="54000" anchor="ctr"/>
          <a:lstStyle>
            <a:lvl1pPr algn="l">
              <a:defRPr sz="831">
                <a:solidFill>
                  <a:schemeClr val="bg1"/>
                </a:solidFill>
              </a:defRPr>
            </a:lvl1pPr>
            <a:lvl2pPr>
              <a:defRPr sz="1292">
                <a:solidFill>
                  <a:schemeClr val="bg1"/>
                </a:solidFill>
              </a:defRPr>
            </a:lvl2pPr>
            <a:lvl3pPr>
              <a:defRPr sz="1292">
                <a:solidFill>
                  <a:schemeClr val="bg1"/>
                </a:solidFill>
              </a:defRPr>
            </a:lvl3pPr>
            <a:lvl4pPr>
              <a:defRPr sz="1292">
                <a:solidFill>
                  <a:schemeClr val="bg1"/>
                </a:solidFill>
              </a:defRPr>
            </a:lvl4pPr>
            <a:lvl5pPr>
              <a:defRPr sz="1292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8951" y="451575"/>
            <a:ext cx="8928100" cy="723600"/>
          </a:xfrm>
        </p:spPr>
        <p:txBody>
          <a:bodyPr/>
          <a:lstStyle>
            <a:lvl1pPr>
              <a:lnSpc>
                <a:spcPct val="100000"/>
              </a:lnSpc>
              <a:defRPr sz="3323" b="1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88951" y="203863"/>
            <a:ext cx="8928100" cy="169200"/>
          </a:xfrm>
        </p:spPr>
        <p:txBody>
          <a:bodyPr anchor="b"/>
          <a:lstStyle>
            <a:lvl1pPr>
              <a:spcAft>
                <a:spcPts val="0"/>
              </a:spcAft>
              <a:defRPr sz="1108"/>
            </a:lvl1pPr>
          </a:lstStyle>
          <a:p>
            <a:pPr lvl="0"/>
            <a:r>
              <a:rPr lang="en-US"/>
              <a:t>Super title here</a:t>
            </a:r>
          </a:p>
        </p:txBody>
      </p:sp>
    </p:spTree>
    <p:extLst>
      <p:ext uri="{BB962C8B-B14F-4D97-AF65-F5344CB8AC3E}">
        <p14:creationId xmlns:p14="http://schemas.microsoft.com/office/powerpoint/2010/main" val="3510596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4 Columns_Cobal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88951" y="2031460"/>
            <a:ext cx="1987920" cy="3987601"/>
          </a:xfrm>
          <a:solidFill>
            <a:schemeClr val="accent1">
              <a:lumMod val="20000"/>
              <a:lumOff val="80000"/>
            </a:schemeClr>
          </a:solidFill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732753" y="2031460"/>
            <a:ext cx="1987920" cy="3987601"/>
          </a:xfrm>
          <a:solidFill>
            <a:schemeClr val="accent1">
              <a:lumMod val="20000"/>
              <a:lumOff val="80000"/>
            </a:schemeClr>
          </a:solidFill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4976557" y="2031460"/>
            <a:ext cx="1987920" cy="3987601"/>
          </a:xfrm>
          <a:solidFill>
            <a:schemeClr val="accent1">
              <a:lumMod val="20000"/>
              <a:lumOff val="80000"/>
            </a:schemeClr>
          </a:solidFill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220361" y="2031460"/>
            <a:ext cx="1987920" cy="3987601"/>
          </a:xfrm>
          <a:solidFill>
            <a:schemeClr val="accent1">
              <a:lumMod val="20000"/>
              <a:lumOff val="80000"/>
            </a:schemeClr>
          </a:solidFill>
        </p:spPr>
        <p:txBody>
          <a:bodyPr lIns="54610" tIns="54610" rIns="54610" bIns="5461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88950" y="1426659"/>
            <a:ext cx="2196690" cy="604800"/>
          </a:xfrm>
          <a:prstGeom prst="homePlate">
            <a:avLst>
              <a:gd name="adj" fmla="val 34200"/>
            </a:avLst>
          </a:prstGeom>
          <a:solidFill>
            <a:schemeClr val="accent1"/>
          </a:solidFill>
        </p:spPr>
        <p:txBody>
          <a:bodyPr lIns="54000" tIns="54000" rIns="54000" bIns="54000" anchor="ctr"/>
          <a:lstStyle>
            <a:lvl1pPr algn="l">
              <a:defRPr sz="831">
                <a:solidFill>
                  <a:schemeClr val="bg1"/>
                </a:solidFill>
              </a:defRPr>
            </a:lvl1pPr>
            <a:lvl2pPr>
              <a:defRPr sz="1292">
                <a:solidFill>
                  <a:schemeClr val="bg1"/>
                </a:solidFill>
              </a:defRPr>
            </a:lvl2pPr>
            <a:lvl3pPr>
              <a:defRPr sz="1292">
                <a:solidFill>
                  <a:schemeClr val="bg1"/>
                </a:solidFill>
              </a:defRPr>
            </a:lvl3pPr>
            <a:lvl4pPr>
              <a:defRPr sz="1292">
                <a:solidFill>
                  <a:schemeClr val="bg1"/>
                </a:solidFill>
              </a:defRPr>
            </a:lvl4pPr>
            <a:lvl5pPr>
              <a:defRPr sz="1292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2732753" y="1426659"/>
            <a:ext cx="2196690" cy="604800"/>
          </a:xfrm>
          <a:prstGeom prst="homePlate">
            <a:avLst>
              <a:gd name="adj" fmla="val 34200"/>
            </a:avLst>
          </a:prstGeom>
          <a:solidFill>
            <a:schemeClr val="accent1"/>
          </a:solidFill>
        </p:spPr>
        <p:txBody>
          <a:bodyPr lIns="54000" tIns="54000" rIns="54000" bIns="54000" anchor="ctr"/>
          <a:lstStyle>
            <a:lvl1pPr algn="l">
              <a:defRPr sz="831">
                <a:solidFill>
                  <a:schemeClr val="bg1"/>
                </a:solidFill>
              </a:defRPr>
            </a:lvl1pPr>
            <a:lvl2pPr>
              <a:defRPr sz="1292">
                <a:solidFill>
                  <a:schemeClr val="bg1"/>
                </a:solidFill>
              </a:defRPr>
            </a:lvl2pPr>
            <a:lvl3pPr>
              <a:defRPr sz="1292">
                <a:solidFill>
                  <a:schemeClr val="bg1"/>
                </a:solidFill>
              </a:defRPr>
            </a:lvl3pPr>
            <a:lvl4pPr>
              <a:defRPr sz="1292">
                <a:solidFill>
                  <a:schemeClr val="bg1"/>
                </a:solidFill>
              </a:defRPr>
            </a:lvl4pPr>
            <a:lvl5pPr>
              <a:defRPr sz="1292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4976556" y="1426659"/>
            <a:ext cx="2196690" cy="604800"/>
          </a:xfrm>
          <a:prstGeom prst="homePlate">
            <a:avLst>
              <a:gd name="adj" fmla="val 34200"/>
            </a:avLst>
          </a:prstGeom>
          <a:solidFill>
            <a:schemeClr val="accent1"/>
          </a:solidFill>
        </p:spPr>
        <p:txBody>
          <a:bodyPr lIns="54000" tIns="54000" rIns="54000" bIns="54000" anchor="ctr"/>
          <a:lstStyle>
            <a:lvl1pPr algn="l">
              <a:defRPr sz="831">
                <a:solidFill>
                  <a:schemeClr val="bg1"/>
                </a:solidFill>
              </a:defRPr>
            </a:lvl1pPr>
            <a:lvl2pPr>
              <a:defRPr sz="1292">
                <a:solidFill>
                  <a:schemeClr val="bg1"/>
                </a:solidFill>
              </a:defRPr>
            </a:lvl2pPr>
            <a:lvl3pPr>
              <a:defRPr sz="1292">
                <a:solidFill>
                  <a:schemeClr val="bg1"/>
                </a:solidFill>
              </a:defRPr>
            </a:lvl3pPr>
            <a:lvl4pPr>
              <a:defRPr sz="1292">
                <a:solidFill>
                  <a:schemeClr val="bg1"/>
                </a:solidFill>
              </a:defRPr>
            </a:lvl4pPr>
            <a:lvl5pPr>
              <a:defRPr sz="1292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7220360" y="1426659"/>
            <a:ext cx="2196690" cy="604800"/>
          </a:xfrm>
          <a:prstGeom prst="homePlate">
            <a:avLst>
              <a:gd name="adj" fmla="val 34200"/>
            </a:avLst>
          </a:prstGeom>
          <a:solidFill>
            <a:schemeClr val="accent1"/>
          </a:solidFill>
        </p:spPr>
        <p:txBody>
          <a:bodyPr lIns="54000" tIns="54000" rIns="54000" bIns="54000" anchor="ctr"/>
          <a:lstStyle>
            <a:lvl1pPr algn="l">
              <a:defRPr sz="831">
                <a:solidFill>
                  <a:schemeClr val="bg1"/>
                </a:solidFill>
              </a:defRPr>
            </a:lvl1pPr>
            <a:lvl2pPr>
              <a:defRPr sz="1292">
                <a:solidFill>
                  <a:schemeClr val="bg1"/>
                </a:solidFill>
              </a:defRPr>
            </a:lvl2pPr>
            <a:lvl3pPr>
              <a:defRPr sz="1292">
                <a:solidFill>
                  <a:schemeClr val="bg1"/>
                </a:solidFill>
              </a:defRPr>
            </a:lvl3pPr>
            <a:lvl4pPr>
              <a:defRPr sz="1292">
                <a:solidFill>
                  <a:schemeClr val="bg1"/>
                </a:solidFill>
              </a:defRPr>
            </a:lvl4pPr>
            <a:lvl5pPr>
              <a:defRPr sz="1292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8951" y="451575"/>
            <a:ext cx="8928100" cy="723600"/>
          </a:xfrm>
        </p:spPr>
        <p:txBody>
          <a:bodyPr/>
          <a:lstStyle>
            <a:lvl1pPr>
              <a:lnSpc>
                <a:spcPct val="100000"/>
              </a:lnSpc>
              <a:defRPr sz="3323" b="1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88951" y="203863"/>
            <a:ext cx="8928100" cy="169200"/>
          </a:xfrm>
        </p:spPr>
        <p:txBody>
          <a:bodyPr anchor="b"/>
          <a:lstStyle>
            <a:lvl1pPr>
              <a:spcAft>
                <a:spcPts val="0"/>
              </a:spcAft>
              <a:defRPr sz="1108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Super title here</a:t>
            </a:r>
          </a:p>
        </p:txBody>
      </p:sp>
    </p:spTree>
    <p:extLst>
      <p:ext uri="{BB962C8B-B14F-4D97-AF65-F5344CB8AC3E}">
        <p14:creationId xmlns:p14="http://schemas.microsoft.com/office/powerpoint/2010/main" val="163430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Box with Icon and Center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8951" y="451575"/>
            <a:ext cx="8918244" cy="723600"/>
          </a:xfrm>
        </p:spPr>
        <p:txBody>
          <a:bodyPr/>
          <a:lstStyle>
            <a:lvl1pPr>
              <a:lnSpc>
                <a:spcPct val="100000"/>
              </a:lnSpc>
              <a:defRPr sz="3323" b="1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88951" y="203863"/>
            <a:ext cx="8918244" cy="169200"/>
          </a:xfrm>
        </p:spPr>
        <p:txBody>
          <a:bodyPr anchor="b"/>
          <a:lstStyle>
            <a:lvl1pPr>
              <a:spcAft>
                <a:spcPts val="0"/>
              </a:spcAft>
              <a:defRPr sz="1108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Super title here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64C91CD3-7352-4823-ACCA-495944A858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41410" y="2940750"/>
            <a:ext cx="2232000" cy="1548000"/>
          </a:xfrm>
          <a:prstGeom prst="rect">
            <a:avLst/>
          </a:prstGeom>
          <a:solidFill>
            <a:schemeClr val="accent1"/>
          </a:solidFill>
        </p:spPr>
        <p:txBody>
          <a:bodyPr lIns="54000" tIns="54000" rIns="54000" bIns="54000" anchor="ctr"/>
          <a:lstStyle>
            <a:lvl1pPr algn="ctr">
              <a:defRPr sz="831">
                <a:solidFill>
                  <a:schemeClr val="bg1"/>
                </a:solidFill>
              </a:defRPr>
            </a:lvl1pPr>
            <a:lvl2pPr>
              <a:defRPr sz="1292">
                <a:solidFill>
                  <a:schemeClr val="bg1"/>
                </a:solidFill>
              </a:defRPr>
            </a:lvl2pPr>
            <a:lvl3pPr>
              <a:defRPr sz="1292">
                <a:solidFill>
                  <a:schemeClr val="bg1"/>
                </a:solidFill>
              </a:defRPr>
            </a:lvl3pPr>
            <a:lvl4pPr>
              <a:defRPr sz="1292">
                <a:solidFill>
                  <a:schemeClr val="bg1"/>
                </a:solidFill>
              </a:defRPr>
            </a:lvl4pPr>
            <a:lvl5pPr>
              <a:defRPr sz="1292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BD4F8449-24BE-4134-8014-7028BD8DE9B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028849" y="1422401"/>
            <a:ext cx="4378344" cy="2226449"/>
          </a:xfrm>
          <a:custGeom>
            <a:avLst/>
            <a:gdLst>
              <a:gd name="connsiteX0" fmla="*/ 0 w 4378344"/>
              <a:gd name="connsiteY0" fmla="*/ 0 h 2226449"/>
              <a:gd name="connsiteX1" fmla="*/ 309581 w 4378344"/>
              <a:gd name="connsiteY1" fmla="*/ 0 h 2226449"/>
              <a:gd name="connsiteX2" fmla="*/ 4068763 w 4378344"/>
              <a:gd name="connsiteY2" fmla="*/ 0 h 2226449"/>
              <a:gd name="connsiteX3" fmla="*/ 4378344 w 4378344"/>
              <a:gd name="connsiteY3" fmla="*/ 0 h 2226449"/>
              <a:gd name="connsiteX4" fmla="*/ 4378344 w 4378344"/>
              <a:gd name="connsiteY4" fmla="*/ 2226449 h 2226449"/>
              <a:gd name="connsiteX5" fmla="*/ 4068763 w 4378344"/>
              <a:gd name="connsiteY5" fmla="*/ 2226449 h 2226449"/>
              <a:gd name="connsiteX6" fmla="*/ 1498141 w 4378344"/>
              <a:gd name="connsiteY6" fmla="*/ 2226449 h 2226449"/>
              <a:gd name="connsiteX7" fmla="*/ 1188560 w 4378344"/>
              <a:gd name="connsiteY7" fmla="*/ 2226449 h 2226449"/>
              <a:gd name="connsiteX8" fmla="*/ 1188560 w 4378344"/>
              <a:gd name="connsiteY8" fmla="*/ 1374351 h 2226449"/>
              <a:gd name="connsiteX9" fmla="*/ 309581 w 4378344"/>
              <a:gd name="connsiteY9" fmla="*/ 1374351 h 2226449"/>
              <a:gd name="connsiteX10" fmla="*/ 0 w 4378344"/>
              <a:gd name="connsiteY10" fmla="*/ 1374351 h 2226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378344" h="2226449">
                <a:moveTo>
                  <a:pt x="0" y="0"/>
                </a:moveTo>
                <a:lnTo>
                  <a:pt x="309581" y="0"/>
                </a:lnTo>
                <a:lnTo>
                  <a:pt x="4068763" y="0"/>
                </a:lnTo>
                <a:lnTo>
                  <a:pt x="4378344" y="0"/>
                </a:lnTo>
                <a:lnTo>
                  <a:pt x="4378344" y="2226449"/>
                </a:lnTo>
                <a:lnTo>
                  <a:pt x="4068763" y="2226449"/>
                </a:lnTo>
                <a:lnTo>
                  <a:pt x="1498141" y="2226449"/>
                </a:lnTo>
                <a:lnTo>
                  <a:pt x="1188560" y="2226449"/>
                </a:lnTo>
                <a:lnTo>
                  <a:pt x="1188560" y="1374351"/>
                </a:lnTo>
                <a:lnTo>
                  <a:pt x="309581" y="1374351"/>
                </a:lnTo>
                <a:lnTo>
                  <a:pt x="0" y="1374351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12700">
            <a:noFill/>
          </a:ln>
        </p:spPr>
        <p:txBody>
          <a:bodyPr wrap="square" lIns="1260000" tIns="54000" rIns="54000" bIns="54000">
            <a:noAutofit/>
          </a:bodyPr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24EA5681-54AA-4B86-902A-84C4AE3E97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46663" y="3789314"/>
            <a:ext cx="4360532" cy="2217786"/>
          </a:xfrm>
          <a:custGeom>
            <a:avLst/>
            <a:gdLst>
              <a:gd name="connsiteX0" fmla="*/ 1183357 w 4360531"/>
              <a:gd name="connsiteY0" fmla="*/ 0 h 2217786"/>
              <a:gd name="connsiteX1" fmla="*/ 1480328 w 4360531"/>
              <a:gd name="connsiteY1" fmla="*/ 0 h 2217786"/>
              <a:gd name="connsiteX2" fmla="*/ 4050950 w 4360531"/>
              <a:gd name="connsiteY2" fmla="*/ 0 h 2217786"/>
              <a:gd name="connsiteX3" fmla="*/ 4360531 w 4360531"/>
              <a:gd name="connsiteY3" fmla="*/ 0 h 2217786"/>
              <a:gd name="connsiteX4" fmla="*/ 4360531 w 4360531"/>
              <a:gd name="connsiteY4" fmla="*/ 2217786 h 2217786"/>
              <a:gd name="connsiteX5" fmla="*/ 4050950 w 4360531"/>
              <a:gd name="connsiteY5" fmla="*/ 2217786 h 2217786"/>
              <a:gd name="connsiteX6" fmla="*/ 291768 w 4360531"/>
              <a:gd name="connsiteY6" fmla="*/ 2217786 h 2217786"/>
              <a:gd name="connsiteX7" fmla="*/ 0 w 4360531"/>
              <a:gd name="connsiteY7" fmla="*/ 2217786 h 2217786"/>
              <a:gd name="connsiteX8" fmla="*/ 0 w 4360531"/>
              <a:gd name="connsiteY8" fmla="*/ 843436 h 2217786"/>
              <a:gd name="connsiteX9" fmla="*/ 291768 w 4360531"/>
              <a:gd name="connsiteY9" fmla="*/ 843436 h 2217786"/>
              <a:gd name="connsiteX10" fmla="*/ 1183357 w 4360531"/>
              <a:gd name="connsiteY10" fmla="*/ 843436 h 221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360531" h="2217786">
                <a:moveTo>
                  <a:pt x="1183357" y="0"/>
                </a:moveTo>
                <a:lnTo>
                  <a:pt x="1480328" y="0"/>
                </a:lnTo>
                <a:lnTo>
                  <a:pt x="4050950" y="0"/>
                </a:lnTo>
                <a:lnTo>
                  <a:pt x="4360531" y="0"/>
                </a:lnTo>
                <a:lnTo>
                  <a:pt x="4360531" y="2217786"/>
                </a:lnTo>
                <a:lnTo>
                  <a:pt x="4050950" y="2217786"/>
                </a:lnTo>
                <a:lnTo>
                  <a:pt x="291768" y="2217786"/>
                </a:lnTo>
                <a:lnTo>
                  <a:pt x="0" y="2217786"/>
                </a:lnTo>
                <a:lnTo>
                  <a:pt x="0" y="843436"/>
                </a:lnTo>
                <a:lnTo>
                  <a:pt x="291768" y="843436"/>
                </a:lnTo>
                <a:lnTo>
                  <a:pt x="1183357" y="84343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12700">
            <a:noFill/>
          </a:ln>
        </p:spPr>
        <p:txBody>
          <a:bodyPr wrap="square" lIns="1260000" tIns="54000" rIns="54000" bIns="54000">
            <a:noAutofit/>
          </a:bodyPr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61B17469-3735-4930-AB1E-88048E6D3E0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88949" y="3789314"/>
            <a:ext cx="4370388" cy="2217786"/>
          </a:xfrm>
          <a:custGeom>
            <a:avLst/>
            <a:gdLst>
              <a:gd name="connsiteX0" fmla="*/ 0 w 4370388"/>
              <a:gd name="connsiteY0" fmla="*/ 0 h 2217786"/>
              <a:gd name="connsiteX1" fmla="*/ 328259 w 4370388"/>
              <a:gd name="connsiteY1" fmla="*/ 0 h 2217786"/>
              <a:gd name="connsiteX2" fmla="*/ 2880201 w 4370388"/>
              <a:gd name="connsiteY2" fmla="*/ 0 h 2217786"/>
              <a:gd name="connsiteX3" fmla="*/ 3189606 w 4370388"/>
              <a:gd name="connsiteY3" fmla="*/ 0 h 2217786"/>
              <a:gd name="connsiteX4" fmla="*/ 3189606 w 4370388"/>
              <a:gd name="connsiteY4" fmla="*/ 843436 h 2217786"/>
              <a:gd name="connsiteX5" fmla="*/ 4068763 w 4370388"/>
              <a:gd name="connsiteY5" fmla="*/ 843436 h 2217786"/>
              <a:gd name="connsiteX6" fmla="*/ 4370388 w 4370388"/>
              <a:gd name="connsiteY6" fmla="*/ 843436 h 2217786"/>
              <a:gd name="connsiteX7" fmla="*/ 4370388 w 4370388"/>
              <a:gd name="connsiteY7" fmla="*/ 2217786 h 2217786"/>
              <a:gd name="connsiteX8" fmla="*/ 4068763 w 4370388"/>
              <a:gd name="connsiteY8" fmla="*/ 2217786 h 2217786"/>
              <a:gd name="connsiteX9" fmla="*/ 328259 w 4370388"/>
              <a:gd name="connsiteY9" fmla="*/ 2217786 h 2217786"/>
              <a:gd name="connsiteX10" fmla="*/ 0 w 4370388"/>
              <a:gd name="connsiteY10" fmla="*/ 2217786 h 221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370388" h="2217786">
                <a:moveTo>
                  <a:pt x="0" y="0"/>
                </a:moveTo>
                <a:lnTo>
                  <a:pt x="328259" y="0"/>
                </a:lnTo>
                <a:lnTo>
                  <a:pt x="2880201" y="0"/>
                </a:lnTo>
                <a:lnTo>
                  <a:pt x="3189606" y="0"/>
                </a:lnTo>
                <a:lnTo>
                  <a:pt x="3189606" y="843436"/>
                </a:lnTo>
                <a:lnTo>
                  <a:pt x="4068763" y="843436"/>
                </a:lnTo>
                <a:lnTo>
                  <a:pt x="4370388" y="843436"/>
                </a:lnTo>
                <a:lnTo>
                  <a:pt x="4370388" y="2217786"/>
                </a:lnTo>
                <a:lnTo>
                  <a:pt x="4068763" y="2217786"/>
                </a:lnTo>
                <a:lnTo>
                  <a:pt x="328259" y="2217786"/>
                </a:lnTo>
                <a:lnTo>
                  <a:pt x="0" y="221778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12700">
            <a:noFill/>
          </a:ln>
        </p:spPr>
        <p:txBody>
          <a:bodyPr wrap="square" lIns="54000" tIns="54000" rIns="1260000" bIns="54000">
            <a:noAutofit/>
          </a:bodyPr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CCA34735-C9C7-4277-8644-A007865AD91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88949" y="1422401"/>
            <a:ext cx="4370388" cy="2226449"/>
          </a:xfrm>
          <a:custGeom>
            <a:avLst/>
            <a:gdLst>
              <a:gd name="connsiteX0" fmla="*/ 0 w 4370388"/>
              <a:gd name="connsiteY0" fmla="*/ 0 h 2226449"/>
              <a:gd name="connsiteX1" fmla="*/ 328259 w 4370388"/>
              <a:gd name="connsiteY1" fmla="*/ 0 h 2226449"/>
              <a:gd name="connsiteX2" fmla="*/ 4068763 w 4370388"/>
              <a:gd name="connsiteY2" fmla="*/ 0 h 2226449"/>
              <a:gd name="connsiteX3" fmla="*/ 4370388 w 4370388"/>
              <a:gd name="connsiteY3" fmla="*/ 0 h 2226449"/>
              <a:gd name="connsiteX4" fmla="*/ 4370388 w 4370388"/>
              <a:gd name="connsiteY4" fmla="*/ 1374351 h 2226449"/>
              <a:gd name="connsiteX5" fmla="*/ 4068763 w 4370388"/>
              <a:gd name="connsiteY5" fmla="*/ 1374351 h 2226449"/>
              <a:gd name="connsiteX6" fmla="*/ 3189606 w 4370388"/>
              <a:gd name="connsiteY6" fmla="*/ 1374351 h 2226449"/>
              <a:gd name="connsiteX7" fmla="*/ 3189606 w 4370388"/>
              <a:gd name="connsiteY7" fmla="*/ 2226449 h 2226449"/>
              <a:gd name="connsiteX8" fmla="*/ 2880201 w 4370388"/>
              <a:gd name="connsiteY8" fmla="*/ 2226449 h 2226449"/>
              <a:gd name="connsiteX9" fmla="*/ 328259 w 4370388"/>
              <a:gd name="connsiteY9" fmla="*/ 2226449 h 2226449"/>
              <a:gd name="connsiteX10" fmla="*/ 0 w 4370388"/>
              <a:gd name="connsiteY10" fmla="*/ 2226449 h 2226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370388" h="2226449">
                <a:moveTo>
                  <a:pt x="0" y="0"/>
                </a:moveTo>
                <a:lnTo>
                  <a:pt x="328259" y="0"/>
                </a:lnTo>
                <a:lnTo>
                  <a:pt x="4068763" y="0"/>
                </a:lnTo>
                <a:lnTo>
                  <a:pt x="4370388" y="0"/>
                </a:lnTo>
                <a:lnTo>
                  <a:pt x="4370388" y="1374351"/>
                </a:lnTo>
                <a:lnTo>
                  <a:pt x="4068763" y="1374351"/>
                </a:lnTo>
                <a:lnTo>
                  <a:pt x="3189606" y="1374351"/>
                </a:lnTo>
                <a:lnTo>
                  <a:pt x="3189606" y="2226449"/>
                </a:lnTo>
                <a:lnTo>
                  <a:pt x="2880201" y="2226449"/>
                </a:lnTo>
                <a:lnTo>
                  <a:pt x="328259" y="2226449"/>
                </a:lnTo>
                <a:lnTo>
                  <a:pt x="0" y="2226449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12700">
            <a:noFill/>
          </a:ln>
        </p:spPr>
        <p:txBody>
          <a:bodyPr wrap="square" lIns="54000" tIns="54000" rIns="1260000" bIns="54000">
            <a:noAutofit/>
          </a:bodyPr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9701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Blue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488950" y="1781377"/>
            <a:ext cx="4373150" cy="4245425"/>
          </a:xfrm>
          <a:solidFill>
            <a:schemeClr val="accent1">
              <a:lumMod val="20000"/>
              <a:lumOff val="80000"/>
            </a:schemeClr>
          </a:solidFill>
          <a:ln w="6350">
            <a:noFill/>
          </a:ln>
        </p:spPr>
        <p:txBody>
          <a:bodyPr lIns="54000" tIns="54000" rIns="54000" bIns="5400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88950" y="1426659"/>
            <a:ext cx="4373150" cy="360000"/>
          </a:xfrm>
          <a:solidFill>
            <a:schemeClr val="tx2"/>
          </a:solidFill>
          <a:ln w="6350">
            <a:noFill/>
          </a:ln>
        </p:spPr>
        <p:txBody>
          <a:bodyPr lIns="54000" tIns="54000" rIns="54000" bIns="54000" anchor="ctr"/>
          <a:lstStyle>
            <a:lvl1pPr>
              <a:defRPr sz="831">
                <a:solidFill>
                  <a:schemeClr val="bg1"/>
                </a:solidFill>
              </a:defRPr>
            </a:lvl1pPr>
            <a:lvl2pPr>
              <a:defRPr sz="1292"/>
            </a:lvl2pPr>
            <a:lvl3pPr>
              <a:defRPr sz="1292"/>
            </a:lvl3pPr>
            <a:lvl4pPr>
              <a:defRPr sz="1292"/>
            </a:lvl4pPr>
            <a:lvl5pPr>
              <a:defRPr sz="1292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043900" y="1781377"/>
            <a:ext cx="4373150" cy="4245425"/>
          </a:xfrm>
          <a:solidFill>
            <a:schemeClr val="accent1">
              <a:lumMod val="20000"/>
              <a:lumOff val="80000"/>
            </a:schemeClr>
          </a:solidFill>
          <a:ln w="6350">
            <a:noFill/>
          </a:ln>
        </p:spPr>
        <p:txBody>
          <a:bodyPr lIns="54000" tIns="54000" rIns="54000" bIns="5400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5043900" y="1426659"/>
            <a:ext cx="4373150" cy="360000"/>
          </a:xfrm>
          <a:solidFill>
            <a:schemeClr val="tx2"/>
          </a:solidFill>
          <a:ln w="6350">
            <a:noFill/>
          </a:ln>
        </p:spPr>
        <p:txBody>
          <a:bodyPr lIns="54000" tIns="54000" rIns="54000" bIns="54000" anchor="ctr"/>
          <a:lstStyle>
            <a:lvl1pPr>
              <a:defRPr sz="831">
                <a:solidFill>
                  <a:schemeClr val="bg1"/>
                </a:solidFill>
              </a:defRPr>
            </a:lvl1pPr>
            <a:lvl2pPr>
              <a:defRPr sz="1292"/>
            </a:lvl2pPr>
            <a:lvl3pPr>
              <a:defRPr sz="1292"/>
            </a:lvl3pPr>
            <a:lvl4pPr>
              <a:defRPr sz="1292"/>
            </a:lvl4pPr>
            <a:lvl5pPr>
              <a:defRPr sz="1292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8951" y="451575"/>
            <a:ext cx="8928100" cy="723600"/>
          </a:xfrm>
        </p:spPr>
        <p:txBody>
          <a:bodyPr/>
          <a:lstStyle>
            <a:lvl1pPr>
              <a:lnSpc>
                <a:spcPct val="100000"/>
              </a:lnSpc>
              <a:defRPr sz="3323" b="1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88951" y="203863"/>
            <a:ext cx="8928100" cy="169200"/>
          </a:xfrm>
        </p:spPr>
        <p:txBody>
          <a:bodyPr anchor="b"/>
          <a:lstStyle>
            <a:lvl1pPr>
              <a:spcAft>
                <a:spcPts val="0"/>
              </a:spcAft>
              <a:defRPr sz="1108"/>
            </a:lvl1pPr>
          </a:lstStyle>
          <a:p>
            <a:pPr lvl="0"/>
            <a:r>
              <a:rPr lang="en-US"/>
              <a:t>Super title here</a:t>
            </a:r>
          </a:p>
        </p:txBody>
      </p:sp>
    </p:spTree>
    <p:extLst>
      <p:ext uri="{BB962C8B-B14F-4D97-AF65-F5344CB8AC3E}">
        <p14:creationId xmlns:p14="http://schemas.microsoft.com/office/powerpoint/2010/main" val="1900720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 sz="3323" b="1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88951" y="203863"/>
            <a:ext cx="8918244" cy="169200"/>
          </a:xfrm>
        </p:spPr>
        <p:txBody>
          <a:bodyPr anchor="b"/>
          <a:lstStyle>
            <a:lvl1pPr>
              <a:spcAft>
                <a:spcPts val="0"/>
              </a:spcAft>
              <a:defRPr sz="1108"/>
            </a:lvl1pPr>
          </a:lstStyle>
          <a:p>
            <a:pPr lvl="0"/>
            <a:r>
              <a:rPr lang="en-US"/>
              <a:t>Super title here</a:t>
            </a:r>
          </a:p>
        </p:txBody>
      </p:sp>
    </p:spTree>
    <p:extLst>
      <p:ext uri="{BB962C8B-B14F-4D97-AF65-F5344CB8AC3E}">
        <p14:creationId xmlns:p14="http://schemas.microsoft.com/office/powerpoint/2010/main" val="5990751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Quad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5054325" y="4250142"/>
            <a:ext cx="4362725" cy="1771246"/>
          </a:xfrm>
          <a:solidFill>
            <a:schemeClr val="accent1">
              <a:lumMod val="20000"/>
              <a:lumOff val="80000"/>
            </a:schemeClr>
          </a:solidFill>
          <a:ln w="6350">
            <a:noFill/>
          </a:ln>
        </p:spPr>
        <p:txBody>
          <a:bodyPr lIns="54000" tIns="54000" rIns="54000" bIns="5400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5054325" y="1788430"/>
            <a:ext cx="4362725" cy="1771246"/>
          </a:xfrm>
          <a:solidFill>
            <a:schemeClr val="accent1">
              <a:lumMod val="20000"/>
              <a:lumOff val="80000"/>
            </a:schemeClr>
          </a:solidFill>
          <a:ln w="6350">
            <a:noFill/>
          </a:ln>
        </p:spPr>
        <p:txBody>
          <a:bodyPr lIns="54000" tIns="54000" rIns="54000" bIns="5400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5054325" y="1428430"/>
            <a:ext cx="4362725" cy="360000"/>
          </a:xfrm>
          <a:solidFill>
            <a:schemeClr val="tx2"/>
          </a:solidFill>
          <a:ln w="6350">
            <a:noFill/>
          </a:ln>
        </p:spPr>
        <p:txBody>
          <a:bodyPr lIns="54000" tIns="54000" rIns="54000" bIns="54000" anchor="ctr"/>
          <a:lstStyle>
            <a:lvl1pPr>
              <a:defRPr sz="831">
                <a:solidFill>
                  <a:schemeClr val="bg1"/>
                </a:solidFill>
              </a:defRPr>
            </a:lvl1pPr>
            <a:lvl2pPr>
              <a:defRPr sz="1292"/>
            </a:lvl2pPr>
            <a:lvl3pPr>
              <a:defRPr sz="1292"/>
            </a:lvl3pPr>
            <a:lvl4pPr>
              <a:defRPr sz="1292"/>
            </a:lvl4pPr>
            <a:lvl5pPr>
              <a:defRPr sz="1292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5054325" y="3890142"/>
            <a:ext cx="4362725" cy="360000"/>
          </a:xfrm>
          <a:solidFill>
            <a:schemeClr val="tx2"/>
          </a:solidFill>
          <a:ln w="6350">
            <a:noFill/>
          </a:ln>
        </p:spPr>
        <p:txBody>
          <a:bodyPr lIns="54000" tIns="54000" rIns="54000" bIns="54000" anchor="ctr"/>
          <a:lstStyle>
            <a:lvl1pPr>
              <a:defRPr sz="831">
                <a:solidFill>
                  <a:schemeClr val="bg1"/>
                </a:solidFill>
              </a:defRPr>
            </a:lvl1pPr>
            <a:lvl2pPr>
              <a:defRPr sz="1292"/>
            </a:lvl2pPr>
            <a:lvl3pPr>
              <a:defRPr sz="1292"/>
            </a:lvl3pPr>
            <a:lvl4pPr>
              <a:defRPr sz="1292"/>
            </a:lvl4pPr>
            <a:lvl5pPr>
              <a:defRPr sz="1292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88950" y="4250142"/>
            <a:ext cx="4361750" cy="1771246"/>
          </a:xfrm>
          <a:solidFill>
            <a:schemeClr val="accent1">
              <a:lumMod val="20000"/>
              <a:lumOff val="80000"/>
            </a:schemeClr>
          </a:solidFill>
          <a:ln w="6350">
            <a:noFill/>
          </a:ln>
        </p:spPr>
        <p:txBody>
          <a:bodyPr lIns="54000" tIns="54000" rIns="54000" bIns="5400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88950" y="3890142"/>
            <a:ext cx="4361750" cy="360000"/>
          </a:xfrm>
          <a:solidFill>
            <a:schemeClr val="tx2"/>
          </a:solidFill>
          <a:ln w="6350">
            <a:noFill/>
          </a:ln>
        </p:spPr>
        <p:txBody>
          <a:bodyPr lIns="54000" tIns="54000" rIns="54000" bIns="54000" anchor="ctr"/>
          <a:lstStyle>
            <a:lvl1pPr>
              <a:defRPr sz="831">
                <a:solidFill>
                  <a:schemeClr val="bg1"/>
                </a:solidFill>
              </a:defRPr>
            </a:lvl1pPr>
            <a:lvl2pPr>
              <a:defRPr sz="1292"/>
            </a:lvl2pPr>
            <a:lvl3pPr>
              <a:defRPr sz="1292"/>
            </a:lvl3pPr>
            <a:lvl4pPr>
              <a:defRPr sz="1292"/>
            </a:lvl4pPr>
            <a:lvl5pPr>
              <a:defRPr sz="1292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488950" y="1788430"/>
            <a:ext cx="4361750" cy="1771246"/>
          </a:xfrm>
          <a:solidFill>
            <a:schemeClr val="accent1">
              <a:lumMod val="20000"/>
              <a:lumOff val="80000"/>
            </a:schemeClr>
          </a:solidFill>
          <a:ln w="6350">
            <a:noFill/>
          </a:ln>
        </p:spPr>
        <p:txBody>
          <a:bodyPr lIns="54000" tIns="54000" rIns="54000" bIns="5400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88950" y="1428430"/>
            <a:ext cx="4361750" cy="360000"/>
          </a:xfrm>
          <a:solidFill>
            <a:schemeClr val="tx2"/>
          </a:solidFill>
          <a:ln w="6350">
            <a:noFill/>
          </a:ln>
        </p:spPr>
        <p:txBody>
          <a:bodyPr lIns="54000" tIns="54000" rIns="54000" bIns="54000" anchor="ctr"/>
          <a:lstStyle>
            <a:lvl1pPr>
              <a:defRPr sz="831">
                <a:solidFill>
                  <a:schemeClr val="bg1"/>
                </a:solidFill>
              </a:defRPr>
            </a:lvl1pPr>
            <a:lvl2pPr>
              <a:defRPr sz="1292"/>
            </a:lvl2pPr>
            <a:lvl3pPr>
              <a:defRPr sz="1292"/>
            </a:lvl3pPr>
            <a:lvl4pPr>
              <a:defRPr sz="1292"/>
            </a:lvl4pPr>
            <a:lvl5pPr>
              <a:defRPr sz="1292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8951" y="451575"/>
            <a:ext cx="8928100" cy="723600"/>
          </a:xfrm>
        </p:spPr>
        <p:txBody>
          <a:bodyPr/>
          <a:lstStyle>
            <a:lvl1pPr>
              <a:lnSpc>
                <a:spcPct val="100000"/>
              </a:lnSpc>
              <a:defRPr sz="3323" b="1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88951" y="203863"/>
            <a:ext cx="8928100" cy="169200"/>
          </a:xfrm>
        </p:spPr>
        <p:txBody>
          <a:bodyPr anchor="b"/>
          <a:lstStyle>
            <a:lvl1pPr>
              <a:spcAft>
                <a:spcPts val="0"/>
              </a:spcAft>
              <a:defRPr sz="1108"/>
            </a:lvl1pPr>
          </a:lstStyle>
          <a:p>
            <a:pPr lvl="0"/>
            <a:r>
              <a:rPr lang="en-US"/>
              <a:t>Super title here</a:t>
            </a:r>
          </a:p>
        </p:txBody>
      </p:sp>
    </p:spTree>
    <p:extLst>
      <p:ext uri="{BB962C8B-B14F-4D97-AF65-F5344CB8AC3E}">
        <p14:creationId xmlns:p14="http://schemas.microsoft.com/office/powerpoint/2010/main" val="17921244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ur Quad Boxes BG Dark Colou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5054325" y="4250142"/>
            <a:ext cx="4362725" cy="1771246"/>
          </a:xfrm>
          <a:solidFill>
            <a:schemeClr val="accent1">
              <a:lumMod val="20000"/>
              <a:lumOff val="80000"/>
            </a:schemeClr>
          </a:solidFill>
          <a:ln w="6350">
            <a:noFill/>
          </a:ln>
        </p:spPr>
        <p:txBody>
          <a:bodyPr lIns="54000" tIns="54000" rIns="54000" bIns="5400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5054325" y="1788430"/>
            <a:ext cx="4362725" cy="1771246"/>
          </a:xfrm>
          <a:solidFill>
            <a:schemeClr val="accent1">
              <a:lumMod val="20000"/>
              <a:lumOff val="80000"/>
            </a:schemeClr>
          </a:solidFill>
          <a:ln w="6350">
            <a:noFill/>
          </a:ln>
        </p:spPr>
        <p:txBody>
          <a:bodyPr lIns="54000" tIns="54000" rIns="54000" bIns="5400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5054325" y="1428430"/>
            <a:ext cx="4362725" cy="360000"/>
          </a:xfrm>
          <a:solidFill>
            <a:schemeClr val="accent1"/>
          </a:solidFill>
          <a:ln w="6350">
            <a:noFill/>
          </a:ln>
        </p:spPr>
        <p:txBody>
          <a:bodyPr lIns="54000" tIns="54000" rIns="54000" bIns="54000" anchor="ctr"/>
          <a:lstStyle>
            <a:lvl1pPr>
              <a:defRPr sz="831">
                <a:solidFill>
                  <a:schemeClr val="bg1"/>
                </a:solidFill>
              </a:defRPr>
            </a:lvl1pPr>
            <a:lvl2pPr>
              <a:defRPr sz="1292"/>
            </a:lvl2pPr>
            <a:lvl3pPr>
              <a:defRPr sz="1292"/>
            </a:lvl3pPr>
            <a:lvl4pPr>
              <a:defRPr sz="1292"/>
            </a:lvl4pPr>
            <a:lvl5pPr>
              <a:defRPr sz="1292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5054325" y="3890142"/>
            <a:ext cx="4362725" cy="360000"/>
          </a:xfrm>
          <a:solidFill>
            <a:schemeClr val="accent1"/>
          </a:solidFill>
          <a:ln w="6350">
            <a:noFill/>
          </a:ln>
        </p:spPr>
        <p:txBody>
          <a:bodyPr lIns="54000" tIns="54000" rIns="54000" bIns="54000" anchor="ctr"/>
          <a:lstStyle>
            <a:lvl1pPr>
              <a:defRPr sz="831">
                <a:solidFill>
                  <a:schemeClr val="bg1"/>
                </a:solidFill>
              </a:defRPr>
            </a:lvl1pPr>
            <a:lvl2pPr>
              <a:defRPr sz="1292"/>
            </a:lvl2pPr>
            <a:lvl3pPr>
              <a:defRPr sz="1292"/>
            </a:lvl3pPr>
            <a:lvl4pPr>
              <a:defRPr sz="1292"/>
            </a:lvl4pPr>
            <a:lvl5pPr>
              <a:defRPr sz="1292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88950" y="4250142"/>
            <a:ext cx="4361750" cy="1771246"/>
          </a:xfrm>
          <a:solidFill>
            <a:schemeClr val="accent1">
              <a:lumMod val="20000"/>
              <a:lumOff val="80000"/>
            </a:schemeClr>
          </a:solidFill>
          <a:ln w="6350">
            <a:noFill/>
          </a:ln>
        </p:spPr>
        <p:txBody>
          <a:bodyPr lIns="54000" tIns="54000" rIns="54000" bIns="5400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88950" y="3890142"/>
            <a:ext cx="4361750" cy="360000"/>
          </a:xfrm>
          <a:solidFill>
            <a:schemeClr val="accent1"/>
          </a:solidFill>
          <a:ln w="6350">
            <a:noFill/>
          </a:ln>
        </p:spPr>
        <p:txBody>
          <a:bodyPr lIns="54000" tIns="54000" rIns="54000" bIns="54000" anchor="ctr"/>
          <a:lstStyle>
            <a:lvl1pPr>
              <a:defRPr sz="831">
                <a:solidFill>
                  <a:schemeClr val="bg1"/>
                </a:solidFill>
              </a:defRPr>
            </a:lvl1pPr>
            <a:lvl2pPr>
              <a:defRPr sz="1292"/>
            </a:lvl2pPr>
            <a:lvl3pPr>
              <a:defRPr sz="1292"/>
            </a:lvl3pPr>
            <a:lvl4pPr>
              <a:defRPr sz="1292"/>
            </a:lvl4pPr>
            <a:lvl5pPr>
              <a:defRPr sz="1292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488950" y="1788430"/>
            <a:ext cx="4361750" cy="1771246"/>
          </a:xfrm>
          <a:solidFill>
            <a:schemeClr val="accent1">
              <a:lumMod val="20000"/>
              <a:lumOff val="80000"/>
            </a:schemeClr>
          </a:solidFill>
          <a:ln w="6350">
            <a:noFill/>
          </a:ln>
        </p:spPr>
        <p:txBody>
          <a:bodyPr lIns="54000" tIns="54000" rIns="54000" bIns="54000"/>
          <a:lstStyle>
            <a:lvl1pPr>
              <a:defRPr sz="831"/>
            </a:lvl1pPr>
            <a:lvl2pPr>
              <a:defRPr sz="831"/>
            </a:lvl2pPr>
            <a:lvl3pPr>
              <a:defRPr sz="831"/>
            </a:lvl3pPr>
            <a:lvl4pPr>
              <a:defRPr sz="831"/>
            </a:lvl4pPr>
            <a:lvl5pPr>
              <a:defRPr sz="831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88950" y="1428430"/>
            <a:ext cx="4361750" cy="360000"/>
          </a:xfrm>
          <a:solidFill>
            <a:schemeClr val="accent1"/>
          </a:solidFill>
          <a:ln w="6350">
            <a:noFill/>
          </a:ln>
        </p:spPr>
        <p:txBody>
          <a:bodyPr lIns="54000" tIns="54000" rIns="54000" bIns="54000" anchor="ctr"/>
          <a:lstStyle>
            <a:lvl1pPr>
              <a:defRPr sz="831">
                <a:solidFill>
                  <a:schemeClr val="bg1"/>
                </a:solidFill>
              </a:defRPr>
            </a:lvl1pPr>
            <a:lvl2pPr>
              <a:defRPr sz="1292"/>
            </a:lvl2pPr>
            <a:lvl3pPr>
              <a:defRPr sz="1292"/>
            </a:lvl3pPr>
            <a:lvl4pPr>
              <a:defRPr sz="1292"/>
            </a:lvl4pPr>
            <a:lvl5pPr>
              <a:defRPr sz="1292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8951" y="451575"/>
            <a:ext cx="8928100" cy="723600"/>
          </a:xfrm>
        </p:spPr>
        <p:txBody>
          <a:bodyPr/>
          <a:lstStyle>
            <a:lvl1pPr>
              <a:lnSpc>
                <a:spcPct val="100000"/>
              </a:lnSpc>
              <a:defRPr sz="3323" b="1"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88951" y="203863"/>
            <a:ext cx="8928100" cy="169200"/>
          </a:xfrm>
        </p:spPr>
        <p:txBody>
          <a:bodyPr anchor="b"/>
          <a:lstStyle>
            <a:lvl1pPr>
              <a:spcAft>
                <a:spcPts val="0"/>
              </a:spcAft>
              <a:defRPr sz="1108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Super title here</a:t>
            </a:r>
          </a:p>
        </p:txBody>
      </p:sp>
      <p:sp>
        <p:nvSpPr>
          <p:cNvPr id="23" name="Shape 8">
            <a:extLst>
              <a:ext uri="{FF2B5EF4-FFF2-40B4-BE49-F238E27FC236}">
                <a16:creationId xmlns:a16="http://schemas.microsoft.com/office/drawing/2014/main" id="{0C1698D7-6F3C-4BA0-A6D6-053899BB29B3}"/>
              </a:ext>
            </a:extLst>
          </p:cNvPr>
          <p:cNvSpPr txBox="1">
            <a:spLocks/>
          </p:cNvSpPr>
          <p:nvPr userDrawn="1"/>
        </p:nvSpPr>
        <p:spPr>
          <a:xfrm>
            <a:off x="9174564" y="6385080"/>
            <a:ext cx="242486" cy="149412"/>
          </a:xfrm>
          <a:prstGeom prst="rect">
            <a:avLst/>
          </a:prstGeom>
        </p:spPr>
        <p:txBody>
          <a:bodyPr lIns="0" tIns="0" rIns="0" bIns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rgbClr val="0061A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en-GB" sz="923" smtClean="0">
                <a:solidFill>
                  <a:schemeClr val="bg1"/>
                </a:solidFill>
                <a:latin typeface="+mn-lt"/>
                <a:ea typeface="Arial"/>
                <a:cs typeface="Arial" panose="020B0604020202020204" pitchFamily="34" charset="0"/>
              </a:rPr>
              <a:pPr algn="r"/>
              <a:t>‹#›</a:t>
            </a:fld>
            <a:endParaRPr lang="en-GB" sz="923" dirty="0">
              <a:solidFill>
                <a:schemeClr val="bg1"/>
              </a:solidFill>
              <a:latin typeface="+mn-lt"/>
              <a:ea typeface="Arial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8D34CCF-E43D-4B91-AC31-EEDC636239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7731459" y="6413622"/>
            <a:ext cx="1330492" cy="92333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4" b="0" kern="1200" noProof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Document Classification: KPMG Confidential</a:t>
            </a:r>
            <a:endParaRPr lang="en-GB" sz="554" b="0" kern="1200" noProof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C2F5949-AA7F-4CA6-9943-3D37287D0120}"/>
              </a:ext>
            </a:extLst>
          </p:cNvPr>
          <p:cNvCxnSpPr/>
          <p:nvPr userDrawn="1"/>
        </p:nvCxnSpPr>
        <p:spPr>
          <a:xfrm>
            <a:off x="9156505" y="6385080"/>
            <a:ext cx="0" cy="149412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Graphic 26">
            <a:extLst>
              <a:ext uri="{FF2B5EF4-FFF2-40B4-BE49-F238E27FC236}">
                <a16:creationId xmlns:a16="http://schemas.microsoft.com/office/drawing/2014/main" id="{BB58402A-8637-4C69-8029-FC174B3240C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8950" y="6373386"/>
            <a:ext cx="428968" cy="172800"/>
          </a:xfrm>
          <a:prstGeom prst="rect">
            <a:avLst/>
          </a:prstGeom>
        </p:spPr>
      </p:pic>
      <p:sp>
        <p:nvSpPr>
          <p:cNvPr id="17" name="TextBox 5">
            <a:extLst>
              <a:ext uri="{FF2B5EF4-FFF2-40B4-BE49-F238E27FC236}">
                <a16:creationId xmlns:a16="http://schemas.microsoft.com/office/drawing/2014/main" id="{99A693D4-0B90-4C39-A4FC-43DDDCBEE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278148" y="6367453"/>
            <a:ext cx="5904000" cy="1705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4" kern="1200" noProof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© 2023 KPMG AZSA LLC, a limited liability audit corporation incorporated under the Japanese Certified Public Accountants Law and a member firm of the KPMG global organization of independent member firms affiliated with KPMG International Limited, a private English company limited by guarantee. All rights reserved. </a:t>
            </a:r>
          </a:p>
        </p:txBody>
      </p:sp>
    </p:spTree>
    <p:extLst>
      <p:ext uri="{BB962C8B-B14F-4D97-AF65-F5344CB8AC3E}">
        <p14:creationId xmlns:p14="http://schemas.microsoft.com/office/powerpoint/2010/main" val="38996781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1634193-B107-4FAD-9EC0-E0099122CA2C}"/>
              </a:ext>
            </a:extLst>
          </p:cNvPr>
          <p:cNvSpPr>
            <a:spLocks/>
          </p:cNvSpPr>
          <p:nvPr userDrawn="1"/>
        </p:nvSpPr>
        <p:spPr>
          <a:xfrm>
            <a:off x="814388" y="1422400"/>
            <a:ext cx="5902325" cy="4099970"/>
          </a:xfrm>
          <a:prstGeom prst="rect">
            <a:avLst/>
          </a:prstGeom>
          <a:gradFill>
            <a:gsLst>
              <a:gs pos="100000">
                <a:schemeClr val="accent1"/>
              </a:gs>
              <a:gs pos="0">
                <a:schemeClr val="accent5"/>
              </a:gs>
            </a:gsLst>
            <a:lin ang="0" scaled="0"/>
          </a:gradFill>
        </p:spPr>
        <p:txBody>
          <a:bodyPr vert="horz" lIns="166154" tIns="166154" rIns="166154" bIns="166154" rtlCol="0" anchor="t" anchorCtr="0">
            <a:noAutofit/>
          </a:bodyPr>
          <a:lstStyle/>
          <a:p>
            <a:pPr lvl="0">
              <a:lnSpc>
                <a:spcPct val="70000"/>
              </a:lnSpc>
              <a:spcBef>
                <a:spcPct val="0"/>
              </a:spcBef>
              <a:buNone/>
            </a:pPr>
            <a:endParaRPr lang="en-US" sz="8123" baseline="0" dirty="0">
              <a:solidFill>
                <a:schemeClr val="bg1"/>
              </a:solidFill>
              <a:latin typeface="KPMG Bold" panose="020B0803030202040204" pitchFamily="34" charset="0"/>
              <a:ea typeface="+mj-ea"/>
              <a:cs typeface="+mj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2EAAA2D-0929-4E90-A676-0E7CBDA93B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0977" y="2504375"/>
            <a:ext cx="4592586" cy="1623742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92" b="1"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E815A46F-898E-4769-AAC0-5EDA85F524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50978" y="1553435"/>
            <a:ext cx="896937" cy="722312"/>
          </a:xfrm>
        </p:spPr>
        <p:txBody>
          <a:bodyPr/>
          <a:lstStyle>
            <a:lvl1pPr>
              <a:lnSpc>
                <a:spcPct val="80000"/>
              </a:lnSpc>
              <a:defRPr sz="5539">
                <a:solidFill>
                  <a:schemeClr val="bg1"/>
                </a:solidFill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00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EA366F44-77CE-46B7-B3AD-8C862125681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50977" y="4465785"/>
            <a:ext cx="4592586" cy="810000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4732708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2">
    <p:bg>
      <p:bgPr>
        <a:gradFill>
          <a:gsLst>
            <a:gs pos="0">
              <a:schemeClr val="accent5"/>
            </a:gs>
            <a:gs pos="100000">
              <a:schemeClr val="accent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1634193-B107-4FAD-9EC0-E0099122CA2C}"/>
              </a:ext>
            </a:extLst>
          </p:cNvPr>
          <p:cNvSpPr>
            <a:spLocks/>
          </p:cNvSpPr>
          <p:nvPr userDrawn="1"/>
        </p:nvSpPr>
        <p:spPr>
          <a:xfrm>
            <a:off x="814388" y="1422400"/>
            <a:ext cx="5902325" cy="4099970"/>
          </a:xfrm>
          <a:prstGeom prst="rect">
            <a:avLst/>
          </a:prstGeom>
          <a:gradFill>
            <a:gsLst>
              <a:gs pos="100000">
                <a:srgbClr val="ACEAFF"/>
              </a:gs>
              <a:gs pos="0">
                <a:schemeClr val="accent4"/>
              </a:gs>
            </a:gsLst>
            <a:lin ang="0" scaled="0"/>
          </a:gradFill>
        </p:spPr>
        <p:txBody>
          <a:bodyPr vert="horz" lIns="166154" tIns="166154" rIns="166154" bIns="166154" rtlCol="0" anchor="t" anchorCtr="0">
            <a:noAutofit/>
          </a:bodyPr>
          <a:lstStyle/>
          <a:p>
            <a:pPr lvl="0">
              <a:lnSpc>
                <a:spcPct val="70000"/>
              </a:lnSpc>
              <a:spcBef>
                <a:spcPct val="0"/>
              </a:spcBef>
              <a:buNone/>
            </a:pPr>
            <a:endParaRPr lang="en-US" sz="8123" baseline="0" dirty="0">
              <a:solidFill>
                <a:schemeClr val="bg1"/>
              </a:solidFill>
              <a:latin typeface="KPMG Bold" panose="020B0803030202040204" pitchFamily="34" charset="0"/>
              <a:ea typeface="+mj-ea"/>
              <a:cs typeface="+mj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2EAAA2D-0929-4E90-A676-0E7CBDA93B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0977" y="2504375"/>
            <a:ext cx="4592586" cy="1623742"/>
          </a:xfrm>
        </p:spPr>
        <p:txBody>
          <a:bodyPr anchor="t" anchorCtr="0"/>
          <a:lstStyle>
            <a:lvl1pPr algn="l">
              <a:defRPr sz="3692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E815A46F-898E-4769-AAC0-5EDA85F524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50978" y="1553435"/>
            <a:ext cx="896937" cy="722312"/>
          </a:xfrm>
        </p:spPr>
        <p:txBody>
          <a:bodyPr/>
          <a:lstStyle>
            <a:lvl1pPr>
              <a:lnSpc>
                <a:spcPct val="80000"/>
              </a:lnSpc>
              <a:defRPr sz="5539">
                <a:solidFill>
                  <a:schemeClr val="tx2"/>
                </a:solidFill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00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EA366F44-77CE-46B7-B3AD-8C862125681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50977" y="4465785"/>
            <a:ext cx="4592586" cy="810000"/>
          </a:xfr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7517673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1634193-B107-4FAD-9EC0-E0099122CA2C}"/>
              </a:ext>
            </a:extLst>
          </p:cNvPr>
          <p:cNvSpPr>
            <a:spLocks/>
          </p:cNvSpPr>
          <p:nvPr userDrawn="1"/>
        </p:nvSpPr>
        <p:spPr>
          <a:xfrm>
            <a:off x="814388" y="1422400"/>
            <a:ext cx="5902325" cy="4099970"/>
          </a:xfrm>
          <a:prstGeom prst="rect">
            <a:avLst/>
          </a:prstGeom>
          <a:gradFill>
            <a:gsLst>
              <a:gs pos="100000">
                <a:srgbClr val="ACEAFF"/>
              </a:gs>
              <a:gs pos="0">
                <a:schemeClr val="accent4"/>
              </a:gs>
            </a:gsLst>
            <a:lin ang="0" scaled="0"/>
          </a:gradFill>
        </p:spPr>
        <p:txBody>
          <a:bodyPr vert="horz" lIns="166154" tIns="166154" rIns="166154" bIns="166154" rtlCol="0" anchor="t" anchorCtr="0">
            <a:noAutofit/>
          </a:bodyPr>
          <a:lstStyle/>
          <a:p>
            <a:pPr lvl="0">
              <a:lnSpc>
                <a:spcPct val="70000"/>
              </a:lnSpc>
              <a:spcBef>
                <a:spcPct val="0"/>
              </a:spcBef>
              <a:buNone/>
            </a:pPr>
            <a:endParaRPr lang="en-US" sz="8123" baseline="0" dirty="0">
              <a:solidFill>
                <a:schemeClr val="bg1"/>
              </a:solidFill>
              <a:latin typeface="KPMG Bold" panose="020B0803030202040204" pitchFamily="34" charset="0"/>
              <a:ea typeface="+mj-ea"/>
              <a:cs typeface="+mj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2EAAA2D-0929-4E90-A676-0E7CBDA93B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0977" y="2504375"/>
            <a:ext cx="4592586" cy="1623742"/>
          </a:xfrm>
        </p:spPr>
        <p:txBody>
          <a:bodyPr anchor="t" anchorCtr="0"/>
          <a:lstStyle>
            <a:lvl1pPr algn="l">
              <a:defRPr sz="3692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E815A46F-898E-4769-AAC0-5EDA85F524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50978" y="1553435"/>
            <a:ext cx="896937" cy="722312"/>
          </a:xfrm>
        </p:spPr>
        <p:txBody>
          <a:bodyPr/>
          <a:lstStyle>
            <a:lvl1pPr>
              <a:lnSpc>
                <a:spcPct val="80000"/>
              </a:lnSpc>
              <a:defRPr sz="5539">
                <a:solidFill>
                  <a:schemeClr val="tx2"/>
                </a:solidFill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00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EA366F44-77CE-46B7-B3AD-8C862125681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50977" y="4465785"/>
            <a:ext cx="4592586" cy="810000"/>
          </a:xfr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6491373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215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88951" y="203863"/>
            <a:ext cx="8591450" cy="169200"/>
          </a:xfrm>
        </p:spPr>
        <p:txBody>
          <a:bodyPr anchor="b"/>
          <a:lstStyle>
            <a:lvl1pPr>
              <a:spcAft>
                <a:spcPts val="0"/>
              </a:spcAft>
              <a:defRPr sz="110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Super title here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2" hasCustomPrompt="1"/>
          </p:nvPr>
        </p:nvSpPr>
        <p:spPr>
          <a:xfrm>
            <a:off x="488951" y="1089025"/>
            <a:ext cx="8928100" cy="432000"/>
          </a:xfrm>
        </p:spPr>
        <p:txBody>
          <a:bodyPr/>
          <a:lstStyle>
            <a:lvl1pPr>
              <a:lnSpc>
                <a:spcPct val="120000"/>
              </a:lnSpc>
              <a:spcAft>
                <a:spcPts val="0"/>
              </a:spcAft>
              <a:defRPr sz="1108"/>
            </a:lvl1pPr>
            <a:lvl2pPr>
              <a:defRPr sz="1015"/>
            </a:lvl2pPr>
            <a:lvl3pPr>
              <a:defRPr sz="1015"/>
            </a:lvl3pPr>
            <a:lvl4pPr>
              <a:defRPr sz="1015"/>
            </a:lvl4pPr>
            <a:lvl5pPr>
              <a:defRPr sz="1015"/>
            </a:lvl5pPr>
          </a:lstStyle>
          <a:p>
            <a:pPr lvl="0"/>
            <a:r>
              <a:rPr kumimoji="1" lang="ja-JP" altLang="en-US"/>
              <a:t>テキスト</a:t>
            </a:r>
          </a:p>
        </p:txBody>
      </p:sp>
    </p:spTree>
    <p:extLst>
      <p:ext uri="{BB962C8B-B14F-4D97-AF65-F5344CB8AC3E}">
        <p14:creationId xmlns:p14="http://schemas.microsoft.com/office/powerpoint/2010/main" val="38387110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8">
          <p15:clr>
            <a:srgbClr val="FBAE40"/>
          </p15:clr>
        </p15:guide>
        <p15:guide id="2" orient="horz" pos="107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E11E-08B5-440A-BF99-6716C656451F}" type="datetime1">
              <a:rPr kumimoji="1" lang="ja-JP" altLang="en-US" smtClean="0"/>
              <a:t>2024/4/4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50872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CF62B-DCED-425F-A037-864D119DEDE6}" type="datetime1">
              <a:rPr kumimoji="1" lang="ja-JP" altLang="en-US" smtClean="0"/>
              <a:t>2024/4/4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002730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DD85-5B37-4921-AEBE-E9E0AA8AF129}" type="datetime1">
              <a:rPr kumimoji="1" lang="ja-JP" altLang="en-US" smtClean="0"/>
              <a:t>2024/4/4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682631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F60D7-E2FB-46CD-85FB-14F39FEB20EA}" type="datetime1">
              <a:rPr kumimoji="1" lang="ja-JP" altLang="en-US" smtClean="0"/>
              <a:t>2024/4/4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28320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- Dark BG colou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 sz="3323" b="1"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88951" y="203863"/>
            <a:ext cx="8918244" cy="169200"/>
          </a:xfrm>
        </p:spPr>
        <p:txBody>
          <a:bodyPr anchor="b"/>
          <a:lstStyle>
            <a:lvl1pPr>
              <a:spcAft>
                <a:spcPts val="0"/>
              </a:spcAft>
              <a:defRPr sz="1108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Super title here</a:t>
            </a:r>
          </a:p>
        </p:txBody>
      </p:sp>
      <p:sp>
        <p:nvSpPr>
          <p:cNvPr id="4" name="Shape 8">
            <a:extLst>
              <a:ext uri="{FF2B5EF4-FFF2-40B4-BE49-F238E27FC236}">
                <a16:creationId xmlns:a16="http://schemas.microsoft.com/office/drawing/2014/main" id="{D0DBDCEE-A283-4750-BBE4-7DA0B6F510F8}"/>
              </a:ext>
            </a:extLst>
          </p:cNvPr>
          <p:cNvSpPr txBox="1">
            <a:spLocks/>
          </p:cNvSpPr>
          <p:nvPr userDrawn="1"/>
        </p:nvSpPr>
        <p:spPr>
          <a:xfrm>
            <a:off x="9174564" y="6385080"/>
            <a:ext cx="242486" cy="149412"/>
          </a:xfrm>
          <a:prstGeom prst="rect">
            <a:avLst/>
          </a:prstGeom>
        </p:spPr>
        <p:txBody>
          <a:bodyPr lIns="0" tIns="0" rIns="0" bIns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rgbClr val="0061A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en-GB" sz="923" smtClean="0">
                <a:solidFill>
                  <a:schemeClr val="bg1"/>
                </a:solidFill>
                <a:latin typeface="+mn-lt"/>
                <a:ea typeface="Arial"/>
                <a:cs typeface="Arial" panose="020B0604020202020204" pitchFamily="34" charset="0"/>
              </a:rPr>
              <a:pPr algn="r"/>
              <a:t>‹#›</a:t>
            </a:fld>
            <a:endParaRPr lang="en-GB" sz="923" dirty="0">
              <a:solidFill>
                <a:schemeClr val="bg1"/>
              </a:solidFill>
              <a:latin typeface="+mn-lt"/>
              <a:ea typeface="Arial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7B1B73-0F5A-4B77-83D1-A16C7035EE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7731459" y="6413622"/>
            <a:ext cx="1330492" cy="92333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4" b="0" kern="1200" noProof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Document Classification: KPMG Confidential</a:t>
            </a:r>
            <a:endParaRPr lang="en-GB" sz="554" b="0" kern="1200" noProof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9356AD-FB81-4E98-9A22-F5279C6E0F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278148" y="6367453"/>
            <a:ext cx="5904000" cy="1705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4" kern="1200" noProof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© 2023 KPMG AZSA LLC, a limited liability audit corporation incorporated under the Japanese Certified Public Accountants Law and a member firm of the KPMG global organization of independent member firms affiliated with KPMG International Limited, a private English company limited by guarantee. All rights reserved.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0F7998E-6CE7-4E52-A139-933AD2B32F96}"/>
              </a:ext>
            </a:extLst>
          </p:cNvPr>
          <p:cNvCxnSpPr/>
          <p:nvPr userDrawn="1"/>
        </p:nvCxnSpPr>
        <p:spPr>
          <a:xfrm>
            <a:off x="9156505" y="6385080"/>
            <a:ext cx="0" cy="149412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D91D2281-E8ED-4D25-972C-2978DD7A8FA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8950" y="6373386"/>
            <a:ext cx="428968" cy="17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2672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F5DBA-4591-490D-A956-E85EA400D83D}" type="datetime1">
              <a:rPr kumimoji="1" lang="ja-JP" altLang="en-US" smtClean="0"/>
              <a:t>2024/4/4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307627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3AB89-48BB-4E92-9EB4-2D468977C0BD}" type="datetime1">
              <a:rPr kumimoji="1" lang="ja-JP" altLang="en-US" smtClean="0"/>
              <a:t>2024/4/4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29802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68314-8458-43CF-A26D-4E924CCC1AE1}" type="datetime1">
              <a:rPr kumimoji="1" lang="ja-JP" altLang="en-US" smtClean="0"/>
              <a:t>2024/4/4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961463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FCB0-A9F9-409F-BC70-6DCB5221918E}" type="datetime1">
              <a:rPr kumimoji="1" lang="ja-JP" altLang="en-US" smtClean="0"/>
              <a:t>2024/4/4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250695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dirty="0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FF57F-8222-4EC4-B83F-3EBF665E0A88}" type="datetime1">
              <a:rPr kumimoji="1" lang="ja-JP" altLang="en-US" smtClean="0"/>
              <a:t>2024/4/4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6222050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06ED9-559C-43C4-A884-28D464B602C3}" type="datetime1">
              <a:rPr kumimoji="1" lang="ja-JP" altLang="en-US" smtClean="0"/>
              <a:t>2024/4/4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974570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25CD-4C2A-44F1-80EE-21F5FD8B008B}" type="datetime1">
              <a:rPr kumimoji="1" lang="ja-JP" altLang="en-US" smtClean="0"/>
              <a:t>2024/4/4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2800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88951" y="1422400"/>
            <a:ext cx="8928100" cy="46044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88951" y="203863"/>
            <a:ext cx="8928100" cy="169200"/>
          </a:xfrm>
        </p:spPr>
        <p:txBody>
          <a:bodyPr anchor="b"/>
          <a:lstStyle>
            <a:lvl1pPr>
              <a:spcAft>
                <a:spcPts val="0"/>
              </a:spcAft>
              <a:defRPr sz="1108"/>
            </a:lvl1pPr>
          </a:lstStyle>
          <a:p>
            <a:pPr lvl="0"/>
            <a:r>
              <a:rPr lang="en-US"/>
              <a:t>Super title here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8951" y="451575"/>
            <a:ext cx="8928100" cy="723600"/>
          </a:xfrm>
        </p:spPr>
        <p:txBody>
          <a:bodyPr/>
          <a:lstStyle>
            <a:lvl1pPr>
              <a:lnSpc>
                <a:spcPct val="100000"/>
              </a:lnSpc>
              <a:defRPr sz="3323" b="1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620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ne Column Text - Dark BG colou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88951" y="1422400"/>
            <a:ext cx="8928100" cy="460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88951" y="203863"/>
            <a:ext cx="8928100" cy="169200"/>
          </a:xfrm>
        </p:spPr>
        <p:txBody>
          <a:bodyPr anchor="b"/>
          <a:lstStyle>
            <a:lvl1pPr>
              <a:spcAft>
                <a:spcPts val="0"/>
              </a:spcAft>
              <a:defRPr sz="1108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Super title here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8951" y="451575"/>
            <a:ext cx="8928100" cy="723600"/>
          </a:xfrm>
        </p:spPr>
        <p:txBody>
          <a:bodyPr/>
          <a:lstStyle>
            <a:lvl1pPr>
              <a:lnSpc>
                <a:spcPct val="100000"/>
              </a:lnSpc>
              <a:defRPr sz="3323" b="1"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13" name="Shape 8">
            <a:extLst>
              <a:ext uri="{FF2B5EF4-FFF2-40B4-BE49-F238E27FC236}">
                <a16:creationId xmlns:a16="http://schemas.microsoft.com/office/drawing/2014/main" id="{0B80A629-B77C-4AEA-B058-6685189C7332}"/>
              </a:ext>
            </a:extLst>
          </p:cNvPr>
          <p:cNvSpPr txBox="1">
            <a:spLocks/>
          </p:cNvSpPr>
          <p:nvPr userDrawn="1"/>
        </p:nvSpPr>
        <p:spPr>
          <a:xfrm>
            <a:off x="9174564" y="6385080"/>
            <a:ext cx="242486" cy="149412"/>
          </a:xfrm>
          <a:prstGeom prst="rect">
            <a:avLst/>
          </a:prstGeom>
        </p:spPr>
        <p:txBody>
          <a:bodyPr lIns="0" tIns="0" rIns="0" bIns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rgbClr val="0061A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en-GB" sz="923" smtClean="0">
                <a:solidFill>
                  <a:schemeClr val="bg1"/>
                </a:solidFill>
                <a:latin typeface="+mn-lt"/>
                <a:ea typeface="Arial"/>
                <a:cs typeface="Arial" panose="020B0604020202020204" pitchFamily="34" charset="0"/>
              </a:rPr>
              <a:pPr algn="r"/>
              <a:t>‹#›</a:t>
            </a:fld>
            <a:endParaRPr lang="en-GB" sz="923" dirty="0">
              <a:solidFill>
                <a:schemeClr val="bg1"/>
              </a:solidFill>
              <a:latin typeface="+mn-lt"/>
              <a:ea typeface="Arial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AA6EAD6-B279-4EDB-B5C0-950B7DB9C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7731459" y="6413622"/>
            <a:ext cx="1330492" cy="92333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4" b="0" kern="1200" noProof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Document Classification: KPMG Confidential</a:t>
            </a:r>
            <a:endParaRPr lang="en-GB" sz="554" b="0" kern="1200" noProof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019B8B1-933F-483A-ADD1-9798FFDFEDD4}"/>
              </a:ext>
            </a:extLst>
          </p:cNvPr>
          <p:cNvCxnSpPr/>
          <p:nvPr userDrawn="1"/>
        </p:nvCxnSpPr>
        <p:spPr>
          <a:xfrm>
            <a:off x="9156505" y="6385080"/>
            <a:ext cx="0" cy="149412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Graphic 16">
            <a:extLst>
              <a:ext uri="{FF2B5EF4-FFF2-40B4-BE49-F238E27FC236}">
                <a16:creationId xmlns:a16="http://schemas.microsoft.com/office/drawing/2014/main" id="{1972EB70-12E4-41FB-A7D2-5DE835B9392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8950" y="6373386"/>
            <a:ext cx="428968" cy="172800"/>
          </a:xfrm>
          <a:prstGeom prst="rect">
            <a:avLst/>
          </a:prstGeom>
        </p:spPr>
      </p:pic>
      <p:sp>
        <p:nvSpPr>
          <p:cNvPr id="10" name="TextBox 5">
            <a:extLst>
              <a:ext uri="{FF2B5EF4-FFF2-40B4-BE49-F238E27FC236}">
                <a16:creationId xmlns:a16="http://schemas.microsoft.com/office/drawing/2014/main" id="{38359AB1-C856-43CE-90DA-F95D61BF0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278148" y="6367453"/>
            <a:ext cx="5904000" cy="1705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4" kern="1200" noProof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© 2023 KPMG AZSA LLC, a limited liability audit corporation incorporated under the Japanese Certified Public Accountants Law and a member firm of the KPMG global organization of independent member firms affiliated with KPMG International Limited, a private English company limited by guarantee. All rights reserved. </a:t>
            </a:r>
          </a:p>
        </p:txBody>
      </p:sp>
    </p:spTree>
    <p:extLst>
      <p:ext uri="{BB962C8B-B14F-4D97-AF65-F5344CB8AC3E}">
        <p14:creationId xmlns:p14="http://schemas.microsoft.com/office/powerpoint/2010/main" val="1212960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88950" y="1422400"/>
            <a:ext cx="4373150" cy="46044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5043900" y="1422400"/>
            <a:ext cx="4373150" cy="46044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488951" y="203863"/>
            <a:ext cx="8918244" cy="169200"/>
          </a:xfrm>
        </p:spPr>
        <p:txBody>
          <a:bodyPr anchor="b"/>
          <a:lstStyle>
            <a:lvl1pPr>
              <a:spcAft>
                <a:spcPts val="0"/>
              </a:spcAft>
              <a:defRPr sz="1108"/>
            </a:lvl1pPr>
          </a:lstStyle>
          <a:p>
            <a:pPr lvl="0"/>
            <a:r>
              <a:rPr lang="en-US"/>
              <a:t>Super title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97DB58-860A-432D-A684-9D2580280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 sz="3323" b="1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11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 Text - Dark BG colou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88950" y="1422400"/>
            <a:ext cx="4373150" cy="460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5043900" y="1422400"/>
            <a:ext cx="4373150" cy="460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488951" y="203863"/>
            <a:ext cx="8918244" cy="169200"/>
          </a:xfrm>
        </p:spPr>
        <p:txBody>
          <a:bodyPr anchor="b"/>
          <a:lstStyle>
            <a:lvl1pPr>
              <a:spcAft>
                <a:spcPts val="0"/>
              </a:spcAft>
              <a:defRPr sz="1108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Super title here</a:t>
            </a:r>
          </a:p>
        </p:txBody>
      </p:sp>
      <p:sp>
        <p:nvSpPr>
          <p:cNvPr id="6" name="Shape 8">
            <a:extLst>
              <a:ext uri="{FF2B5EF4-FFF2-40B4-BE49-F238E27FC236}">
                <a16:creationId xmlns:a16="http://schemas.microsoft.com/office/drawing/2014/main" id="{8E33D3E0-2609-4E0F-B846-EEC5966395A5}"/>
              </a:ext>
            </a:extLst>
          </p:cNvPr>
          <p:cNvSpPr txBox="1">
            <a:spLocks/>
          </p:cNvSpPr>
          <p:nvPr userDrawn="1"/>
        </p:nvSpPr>
        <p:spPr>
          <a:xfrm>
            <a:off x="9174564" y="6385080"/>
            <a:ext cx="242486" cy="149412"/>
          </a:xfrm>
          <a:prstGeom prst="rect">
            <a:avLst/>
          </a:prstGeom>
        </p:spPr>
        <p:txBody>
          <a:bodyPr lIns="0" tIns="0" rIns="0" bIns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rgbClr val="0061A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en-GB" sz="923" smtClean="0">
                <a:solidFill>
                  <a:schemeClr val="bg1"/>
                </a:solidFill>
                <a:latin typeface="+mn-lt"/>
                <a:ea typeface="Arial"/>
                <a:cs typeface="Arial" panose="020B0604020202020204" pitchFamily="34" charset="0"/>
              </a:rPr>
              <a:pPr algn="r"/>
              <a:t>‹#›</a:t>
            </a:fld>
            <a:endParaRPr lang="en-GB" sz="923" dirty="0">
              <a:solidFill>
                <a:schemeClr val="bg1"/>
              </a:solidFill>
              <a:latin typeface="+mn-lt"/>
              <a:ea typeface="Arial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61C467-2D2A-459B-82B0-E1358D52ED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7731459" y="6413622"/>
            <a:ext cx="1330492" cy="92333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4" b="0" kern="1200" noProof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Document Classification: KPMG Confidential</a:t>
            </a:r>
            <a:endParaRPr lang="en-GB" sz="554" b="0" kern="1200" noProof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DB213AE-E70B-4D73-A612-A3B691E9D7CF}"/>
              </a:ext>
            </a:extLst>
          </p:cNvPr>
          <p:cNvCxnSpPr/>
          <p:nvPr userDrawn="1"/>
        </p:nvCxnSpPr>
        <p:spPr>
          <a:xfrm>
            <a:off x="9156505" y="6385080"/>
            <a:ext cx="0" cy="149412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phic 10">
            <a:extLst>
              <a:ext uri="{FF2B5EF4-FFF2-40B4-BE49-F238E27FC236}">
                <a16:creationId xmlns:a16="http://schemas.microsoft.com/office/drawing/2014/main" id="{32F581D8-1471-49D8-8F6B-FC01B42B44D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8950" y="6373386"/>
            <a:ext cx="428968" cy="1728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27959C-6D5A-44BB-8E09-2E7A772D9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 sz="3323" b="1"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BAD758D2-65F4-4BCD-AA7C-BCF138374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278148" y="6367453"/>
            <a:ext cx="5904000" cy="1705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4" kern="1200" noProof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© 2023 KPMG AZSA LLC, a limited liability audit corporation incorporated under the Japanese Certified Public Accountants Law and a member firm of the KPMG global organization of independent member firms affiliated with KPMG International Limited, a private English company limited by guarantee. All rights reserved. </a:t>
            </a:r>
          </a:p>
        </p:txBody>
      </p:sp>
    </p:spTree>
    <p:extLst>
      <p:ext uri="{BB962C8B-B14F-4D97-AF65-F5344CB8AC3E}">
        <p14:creationId xmlns:p14="http://schemas.microsoft.com/office/powerpoint/2010/main" val="1075086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Image or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88950" y="1422400"/>
            <a:ext cx="4373150" cy="46044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3"/>
          </p:nvPr>
        </p:nvSpPr>
        <p:spPr>
          <a:xfrm>
            <a:off x="5043900" y="1422400"/>
            <a:ext cx="4373150" cy="46044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ja-JP" altLang="en-US" dirty="0"/>
              <a:t>グラフを追加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951" y="451575"/>
            <a:ext cx="8928100" cy="723600"/>
          </a:xfrm>
        </p:spPr>
        <p:txBody>
          <a:bodyPr/>
          <a:lstStyle>
            <a:lvl1pPr>
              <a:lnSpc>
                <a:spcPct val="100000"/>
              </a:lnSpc>
              <a:defRPr sz="3323" b="1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88951" y="203863"/>
            <a:ext cx="8928100" cy="169200"/>
          </a:xfrm>
        </p:spPr>
        <p:txBody>
          <a:bodyPr anchor="b"/>
          <a:lstStyle>
            <a:lvl1pPr>
              <a:spcAft>
                <a:spcPts val="0"/>
              </a:spcAft>
              <a:defRPr sz="1108"/>
            </a:lvl1pPr>
          </a:lstStyle>
          <a:p>
            <a:pPr lvl="0"/>
            <a:r>
              <a:rPr lang="en-US"/>
              <a:t>Super title here</a:t>
            </a:r>
          </a:p>
        </p:txBody>
      </p:sp>
    </p:spTree>
    <p:extLst>
      <p:ext uri="{BB962C8B-B14F-4D97-AF65-F5344CB8AC3E}">
        <p14:creationId xmlns:p14="http://schemas.microsoft.com/office/powerpoint/2010/main" val="2100099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Char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88951" y="1422400"/>
            <a:ext cx="8928100" cy="21960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1"/>
          </p:nvPr>
        </p:nvSpPr>
        <p:spPr>
          <a:xfrm>
            <a:off x="488951" y="3830800"/>
            <a:ext cx="8928100" cy="219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ja-JP" altLang="en-US" dirty="0"/>
              <a:t>グラフを追加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8951" y="451575"/>
            <a:ext cx="8928100" cy="723600"/>
          </a:xfrm>
        </p:spPr>
        <p:txBody>
          <a:bodyPr/>
          <a:lstStyle>
            <a:lvl1pPr>
              <a:lnSpc>
                <a:spcPct val="100000"/>
              </a:lnSpc>
              <a:defRPr sz="3323" b="1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488951" y="203863"/>
            <a:ext cx="8928100" cy="169200"/>
          </a:xfrm>
        </p:spPr>
        <p:txBody>
          <a:bodyPr anchor="b"/>
          <a:lstStyle>
            <a:lvl1pPr>
              <a:spcAft>
                <a:spcPts val="0"/>
              </a:spcAft>
              <a:defRPr sz="1108"/>
            </a:lvl1pPr>
          </a:lstStyle>
          <a:p>
            <a:pPr lvl="0"/>
            <a:r>
              <a:rPr lang="en-US"/>
              <a:t>Super title here</a:t>
            </a:r>
          </a:p>
        </p:txBody>
      </p:sp>
    </p:spTree>
    <p:extLst>
      <p:ext uri="{BB962C8B-B14F-4D97-AF65-F5344CB8AC3E}">
        <p14:creationId xmlns:p14="http://schemas.microsoft.com/office/powerpoint/2010/main" val="3822978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8951" y="451575"/>
            <a:ext cx="8918244" cy="723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8952" y="1422400"/>
            <a:ext cx="8918242" cy="4604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B4AC6CA-1CB5-4B3C-936C-11C979141293}"/>
              </a:ext>
            </a:extLst>
          </p:cNvPr>
          <p:cNvCxnSpPr/>
          <p:nvPr userDrawn="1"/>
        </p:nvCxnSpPr>
        <p:spPr>
          <a:xfrm>
            <a:off x="9156505" y="6385080"/>
            <a:ext cx="0" cy="149412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7C61BC25-0D71-9EB9-0981-5E4EED5E16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94600" y="6400799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/>
                </a:solidFill>
              </a:defRPr>
            </a:lvl1pPr>
          </a:lstStyle>
          <a:p>
            <a:fld id="{9E2A29CB-BA86-48A6-80E1-CB8750A963B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52715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383" r:id="rId1"/>
    <p:sldLayoutId id="2147487384" r:id="rId2"/>
    <p:sldLayoutId id="2147487385" r:id="rId3"/>
    <p:sldLayoutId id="2147487386" r:id="rId4"/>
    <p:sldLayoutId id="2147487387" r:id="rId5"/>
    <p:sldLayoutId id="2147487388" r:id="rId6"/>
    <p:sldLayoutId id="2147487389" r:id="rId7"/>
    <p:sldLayoutId id="2147487390" r:id="rId8"/>
    <p:sldLayoutId id="2147487391" r:id="rId9"/>
    <p:sldLayoutId id="2147487392" r:id="rId10"/>
    <p:sldLayoutId id="2147487393" r:id="rId11"/>
    <p:sldLayoutId id="2147487394" r:id="rId12"/>
    <p:sldLayoutId id="2147487395" r:id="rId13"/>
    <p:sldLayoutId id="2147487396" r:id="rId14"/>
    <p:sldLayoutId id="2147487397" r:id="rId15"/>
    <p:sldLayoutId id="2147487398" r:id="rId16"/>
    <p:sldLayoutId id="2147487399" r:id="rId17"/>
    <p:sldLayoutId id="2147487400" r:id="rId18"/>
    <p:sldLayoutId id="2147487401" r:id="rId19"/>
    <p:sldLayoutId id="2147487402" r:id="rId20"/>
    <p:sldLayoutId id="2147487403" r:id="rId21"/>
    <p:sldLayoutId id="2147487404" r:id="rId22"/>
    <p:sldLayoutId id="2147487405" r:id="rId23"/>
    <p:sldLayoutId id="2147487406" r:id="rId24"/>
    <p:sldLayoutId id="2147487407" r:id="rId25"/>
  </p:sldLayoutIdLst>
  <p:hf hdr="0" ftr="0" dt="0"/>
  <p:txStyles>
    <p:titleStyle>
      <a:lvl1pPr algn="l" defTabSz="844083" rtl="0" eaLnBrk="1" latinLnBrk="0" hangingPunct="1">
        <a:lnSpc>
          <a:spcPct val="100000"/>
        </a:lnSpc>
        <a:spcBef>
          <a:spcPct val="0"/>
        </a:spcBef>
        <a:buNone/>
        <a:defRPr kumimoji="1" sz="3323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844083" rtl="0" eaLnBrk="1" latinLnBrk="0" hangingPunct="1">
        <a:lnSpc>
          <a:spcPct val="100000"/>
        </a:lnSpc>
        <a:spcBef>
          <a:spcPts val="0"/>
        </a:spcBef>
        <a:spcAft>
          <a:spcPts val="554"/>
        </a:spcAft>
        <a:buFontTx/>
        <a:buNone/>
        <a:defRPr kumimoji="1" sz="831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844083" rtl="0" eaLnBrk="1" latinLnBrk="0" hangingPunct="1">
        <a:lnSpc>
          <a:spcPct val="100000"/>
        </a:lnSpc>
        <a:spcBef>
          <a:spcPts val="0"/>
        </a:spcBef>
        <a:spcAft>
          <a:spcPts val="554"/>
        </a:spcAft>
        <a:buFontTx/>
        <a:buNone/>
        <a:defRPr kumimoji="1" sz="831" kern="1200">
          <a:solidFill>
            <a:schemeClr val="tx2"/>
          </a:solidFill>
          <a:latin typeface="+mn-lt"/>
          <a:ea typeface="+mn-ea"/>
          <a:cs typeface="+mn-cs"/>
        </a:defRPr>
      </a:lvl2pPr>
      <a:lvl3pPr marL="166158" indent="-166158" algn="l" defTabSz="844083" rtl="0" eaLnBrk="1" latinLnBrk="0" hangingPunct="1">
        <a:lnSpc>
          <a:spcPct val="100000"/>
        </a:lnSpc>
        <a:spcBef>
          <a:spcPts val="0"/>
        </a:spcBef>
        <a:spcAft>
          <a:spcPts val="554"/>
        </a:spcAft>
        <a:buClrTx/>
        <a:buFont typeface="Arial" panose="020B0604020202020204" pitchFamily="34" charset="0"/>
        <a:buChar char="•"/>
        <a:defRPr kumimoji="1" sz="831" kern="1200">
          <a:solidFill>
            <a:schemeClr val="tx2"/>
          </a:solidFill>
          <a:latin typeface="+mn-lt"/>
          <a:ea typeface="+mn-ea"/>
          <a:cs typeface="+mn-cs"/>
        </a:defRPr>
      </a:lvl3pPr>
      <a:lvl4pPr marL="332316" indent="-166158" algn="l" defTabSz="844083" rtl="0" eaLnBrk="1" latinLnBrk="0" hangingPunct="1">
        <a:lnSpc>
          <a:spcPct val="100000"/>
        </a:lnSpc>
        <a:spcBef>
          <a:spcPts val="0"/>
        </a:spcBef>
        <a:spcAft>
          <a:spcPts val="554"/>
        </a:spcAft>
        <a:buClrTx/>
        <a:buFont typeface="Arial" panose="020B0604020202020204" pitchFamily="34" charset="0"/>
        <a:buChar char="-"/>
        <a:defRPr kumimoji="1" sz="831" kern="1200">
          <a:solidFill>
            <a:schemeClr val="tx2"/>
          </a:solidFill>
          <a:latin typeface="+mn-lt"/>
          <a:ea typeface="+mn-ea"/>
          <a:cs typeface="+mn-cs"/>
        </a:defRPr>
      </a:lvl4pPr>
      <a:lvl5pPr marL="498474" indent="-166158" algn="l" defTabSz="844083" rtl="0" eaLnBrk="1" latinLnBrk="0" hangingPunct="1">
        <a:lnSpc>
          <a:spcPct val="100000"/>
        </a:lnSpc>
        <a:spcBef>
          <a:spcPts val="0"/>
        </a:spcBef>
        <a:spcAft>
          <a:spcPts val="554"/>
        </a:spcAft>
        <a:buClrTx/>
        <a:buFont typeface="Arial" panose="020B0604020202020204" pitchFamily="34" charset="0"/>
        <a:buChar char="•"/>
        <a:defRPr kumimoji="1" sz="831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013564" indent="-212682" algn="l" defTabSz="844083" rtl="0" eaLnBrk="1" latinLnBrk="0" hangingPunct="1">
        <a:lnSpc>
          <a:spcPct val="100000"/>
        </a:lnSpc>
        <a:spcBef>
          <a:spcPts val="0"/>
        </a:spcBef>
        <a:spcAft>
          <a:spcPts val="554"/>
        </a:spcAft>
        <a:buClr>
          <a:schemeClr val="tx2"/>
        </a:buClr>
        <a:buFont typeface="Arial" panose="020B0604020202020204" pitchFamily="34" charset="0"/>
        <a:buChar char="-"/>
        <a:defRPr kumimoji="1" sz="831" kern="1200">
          <a:solidFill>
            <a:schemeClr val="tx2"/>
          </a:solidFill>
          <a:latin typeface="+mn-lt"/>
          <a:ea typeface="+mn-ea"/>
          <a:cs typeface="+mn-cs"/>
        </a:defRPr>
      </a:lvl6pPr>
      <a:lvl7pPr marL="1266124" indent="-262530" algn="l" defTabSz="844083" rtl="0" eaLnBrk="1" latinLnBrk="0" hangingPunct="1">
        <a:lnSpc>
          <a:spcPct val="100000"/>
        </a:lnSpc>
        <a:spcBef>
          <a:spcPts val="0"/>
        </a:spcBef>
        <a:spcAft>
          <a:spcPts val="554"/>
        </a:spcAft>
        <a:buClr>
          <a:schemeClr val="tx2"/>
        </a:buClr>
        <a:buFont typeface="Arial" panose="020B0604020202020204" pitchFamily="34" charset="0"/>
        <a:buChar char="—"/>
        <a:defRPr kumimoji="1" sz="831" kern="1200">
          <a:solidFill>
            <a:schemeClr val="tx2"/>
          </a:solidFill>
          <a:latin typeface="+mn-lt"/>
          <a:ea typeface="+mn-ea"/>
          <a:cs typeface="+mn-cs"/>
        </a:defRPr>
      </a:lvl7pPr>
      <a:lvl8pPr marL="1518684" indent="-211021" algn="l" defTabSz="844083" rtl="0" eaLnBrk="1" latinLnBrk="0" hangingPunct="1">
        <a:lnSpc>
          <a:spcPct val="100000"/>
        </a:lnSpc>
        <a:spcBef>
          <a:spcPts val="0"/>
        </a:spcBef>
        <a:spcAft>
          <a:spcPts val="554"/>
        </a:spcAft>
        <a:buClr>
          <a:schemeClr val="tx2"/>
        </a:buClr>
        <a:buFont typeface="Arial" panose="020B0604020202020204" pitchFamily="34" charset="0"/>
        <a:buChar char="-"/>
        <a:defRPr kumimoji="1" sz="831" kern="1200">
          <a:solidFill>
            <a:schemeClr val="tx2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793">
          <p15:clr>
            <a:srgbClr val="F26B43"/>
          </p15:clr>
        </p15:guide>
        <p15:guide id="2" pos="308">
          <p15:clr>
            <a:srgbClr val="F26B43"/>
          </p15:clr>
        </p15:guide>
        <p15:guide id="3" pos="5932">
          <p15:clr>
            <a:srgbClr val="F26B43"/>
          </p15:clr>
        </p15:guide>
        <p15:guide id="4" orient="horz" pos="742">
          <p15:clr>
            <a:srgbClr val="F26B43"/>
          </p15:clr>
        </p15:guide>
        <p15:guide id="6" orient="horz" pos="279">
          <p15:clr>
            <a:srgbClr val="F26B43"/>
          </p15:clr>
        </p15:guide>
        <p15:guide id="7" orient="horz" pos="896">
          <p15:clr>
            <a:srgbClr val="F26B43"/>
          </p15:clr>
        </p15:guide>
        <p15:guide id="8" pos="3061">
          <p15:clr>
            <a:srgbClr val="F26B43"/>
          </p15:clr>
        </p15:guide>
        <p15:guide id="9" pos="3179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BB606-C16F-479D-AA2F-CF04BE5FFA8B}" type="datetime1">
              <a:rPr kumimoji="1" lang="ja-JP" altLang="en-US" smtClean="0"/>
              <a:t>2024/4/4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52209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09" r:id="rId1"/>
    <p:sldLayoutId id="2147487410" r:id="rId2"/>
    <p:sldLayoutId id="2147487411" r:id="rId3"/>
    <p:sldLayoutId id="2147487412" r:id="rId4"/>
    <p:sldLayoutId id="2147487413" r:id="rId5"/>
    <p:sldLayoutId id="2147487414" r:id="rId6"/>
    <p:sldLayoutId id="2147487415" r:id="rId7"/>
    <p:sldLayoutId id="2147487416" r:id="rId8"/>
    <p:sldLayoutId id="2147487417" r:id="rId9"/>
    <p:sldLayoutId id="2147487418" r:id="rId10"/>
    <p:sldLayoutId id="214748741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261389" y="686049"/>
            <a:ext cx="4605818" cy="340804"/>
          </a:xfrm>
          <a:prstGeom prst="roundRect">
            <a:avLst/>
          </a:prstGeom>
          <a:solidFill>
            <a:srgbClr val="D2FEE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864550">
              <a:defRPr/>
            </a:pPr>
            <a:r>
              <a:rPr lang="ja-JP" altLang="en-US" sz="152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152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請求者の情報入手方法について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323714" y="1306174"/>
            <a:ext cx="9086986" cy="5539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情報入手方法について、都道府県から協力いただける請求者等に対してアンケートで聞き取った結果は以下のとおり。</a:t>
            </a:r>
            <a:endParaRPr lang="en-US" altLang="ja-JP" sz="1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15669B0-3C03-5B76-B611-80B7BAB2B8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25" y="2417628"/>
            <a:ext cx="8894233" cy="3656001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888CE9D-ED00-62F9-98F3-32D871FBB64B}"/>
              </a:ext>
            </a:extLst>
          </p:cNvPr>
          <p:cNvSpPr txBox="1"/>
          <p:nvPr/>
        </p:nvSpPr>
        <p:spPr>
          <a:xfrm>
            <a:off x="8791664" y="327170"/>
            <a:ext cx="7473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別 </a:t>
            </a:r>
            <a:r>
              <a:rPr kumimoji="1" lang="ja-JP" altLang="en-US" sz="1400"/>
              <a:t>添 </a:t>
            </a:r>
            <a:r>
              <a:rPr lang="ja-JP" altLang="en-US" sz="1400"/>
              <a:t>５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1811642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OCUMENTCLASSIFICATION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OCUMENTCLASSIFICATION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OCUMENTCLASSIFICATION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OCUMENTCLASSIFICATION" val="TRUE"/>
</p:tagLst>
</file>

<file path=ppt/theme/theme1.xml><?xml version="1.0" encoding="utf-8"?>
<a:theme xmlns:a="http://schemas.openxmlformats.org/drawingml/2006/main" name="KPMG Report (A4) Feb 2022">
  <a:themeElements>
    <a:clrScheme name="Custom 41">
      <a:dk1>
        <a:srgbClr val="000000"/>
      </a:dk1>
      <a:lt1>
        <a:sysClr val="window" lastClr="FFFFFF"/>
      </a:lt1>
      <a:dk2>
        <a:srgbClr val="00338D"/>
      </a:dk2>
      <a:lt2>
        <a:srgbClr val="E5E5E5"/>
      </a:lt2>
      <a:accent1>
        <a:srgbClr val="1E49E2"/>
      </a:accent1>
      <a:accent2>
        <a:srgbClr val="00338D"/>
      </a:accent2>
      <a:accent3>
        <a:srgbClr val="0C233C"/>
      </a:accent3>
      <a:accent4>
        <a:srgbClr val="00B8F5"/>
      </a:accent4>
      <a:accent5>
        <a:srgbClr val="7213EA"/>
      </a:accent5>
      <a:accent6>
        <a:srgbClr val="FD349C"/>
      </a:accent6>
      <a:hlink>
        <a:srgbClr val="00B8F5"/>
      </a:hlink>
      <a:folHlink>
        <a:srgbClr val="098E7E"/>
      </a:folHlink>
    </a:clrScheme>
    <a:fontScheme name="Meiryo UI+Arial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54000" tIns="54000" rIns="54000" bIns="54000" rtlCol="0" anchor="ctr"/>
      <a:lstStyle>
        <a:defPPr algn="ctr">
          <a:defRPr sz="9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54610" tIns="54610" rIns="54610" bIns="54610" rtlCol="0">
        <a:noAutofit/>
      </a:bodyPr>
      <a:lstStyle>
        <a:defPPr>
          <a:spcAft>
            <a:spcPts val="600"/>
          </a:spcAft>
          <a:defRPr sz="900" dirty="0" err="1" smtClean="0">
            <a:solidFill>
              <a:schemeClr val="tx2"/>
            </a:solidFill>
          </a:defRPr>
        </a:defPPr>
      </a:lstStyle>
    </a:txDef>
  </a:objectDefaults>
  <a:extraClrSchemeLst/>
  <a:custClrLst>
    <a:custClr name="KPMG Blue">
      <a:srgbClr val="00338D"/>
    </a:custClr>
    <a:custClr name="Pacific Blue">
      <a:srgbClr val="00B8F5"/>
    </a:custClr>
    <a:custClr name="Cobalt Blue">
      <a:srgbClr val="1E49E2"/>
    </a:custClr>
    <a:custClr name="Blue">
      <a:srgbClr val="76D2FF"/>
    </a:custClr>
    <a:custClr name="Purple">
      <a:srgbClr val="7213EA"/>
    </a:custClr>
    <a:custClr name="Light Purple">
      <a:srgbClr val="B497FF"/>
    </a:custClr>
    <a:custClr name="Dark Green">
      <a:srgbClr val="098E7E"/>
    </a:custClr>
    <a:custClr name="Green">
      <a:srgbClr val="00C0AE"/>
    </a:custClr>
    <a:custClr name="Dark Pink">
      <a:srgbClr val="AB0D82"/>
    </a:custClr>
    <a:custClr name="Pink">
      <a:srgbClr val="FD349C"/>
    </a:custClr>
    <a:custClr name="Light Pink">
      <a:srgbClr val="FFA3DA"/>
    </a:custClr>
    <a:custClr name="Grey 2">
      <a:srgbClr val="666666"/>
    </a:custClr>
    <a:custClr name="Dark Purple">
      <a:srgbClr val="510DBC"/>
    </a:custClr>
  </a:custClrLst>
  <a:extLst>
    <a:ext uri="{05A4C25C-085E-4340-85A3-A5531E510DB2}">
      <thm15:themeFamily xmlns:thm15="http://schemas.microsoft.com/office/thememl/2012/main" name="KPMG Report Standard Template.potx" id="{934736C8-6E35-4ECC-ADFE-B027D3A181BF}" vid="{18E6E96C-3609-4B45-B884-FC9E8D3EA02B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B8F1FD076724D43815BBD680CDAC007" ma:contentTypeVersion="13" ma:contentTypeDescription="新しいドキュメントを作成します。" ma:contentTypeScope="" ma:versionID="b00df0f0545a5280ff931bb2e0ce9c64">
  <xsd:schema xmlns:xsd="http://www.w3.org/2001/XMLSchema" xmlns:xs="http://www.w3.org/2001/XMLSchema" xmlns:p="http://schemas.microsoft.com/office/2006/metadata/properties" xmlns:ns2="82f6d2a8-1184-4310-aa4b-356649b02758" xmlns:ns3="7f1e29f5-1aa2-4ed7-a4c5-0f459278da93" targetNamespace="http://schemas.microsoft.com/office/2006/metadata/properties" ma:root="true" ma:fieldsID="dcd51f1964587668d8a4103ac1d755ad" ns2:_="" ns3:_="">
    <xsd:import namespace="82f6d2a8-1184-4310-aa4b-356649b02758"/>
    <xsd:import namespace="7f1e29f5-1aa2-4ed7-a4c5-0f459278da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f6d2a8-1184-4310-aa4b-356649b027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1e29f5-1aa2-4ed7-a4c5-0f459278da9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464a6b6-4d2b-4317-9e16-3ba16f111bd0}" ma:internalName="TaxCatchAll" ma:showField="CatchAllData" ma:web="7f1e29f5-1aa2-4ed7-a4c5-0f459278da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f1e29f5-1aa2-4ed7-a4c5-0f459278da93">
      <UserInfo>
        <DisplayName>加賀 大資(KAGA Daisuke)</DisplayName>
        <AccountId>23</AccountId>
        <AccountType/>
      </UserInfo>
      <UserInfo>
        <DisplayName>西 健太(NISHI Kenta)</DisplayName>
        <AccountId>42</AccountId>
        <AccountType/>
      </UserInfo>
      <UserInfo>
        <DisplayName>宮﨑 航(MIYAZAKI Wataru)</DisplayName>
        <AccountId>41</AccountId>
        <AccountType/>
      </UserInfo>
      <UserInfo>
        <DisplayName>渡邉 千夏(WATANABE Chinatsu)</DisplayName>
        <AccountId>22</AccountId>
        <AccountType/>
      </UserInfo>
      <UserInfo>
        <DisplayName>高根沢 景(TAKANEZAWA Kei)</DisplayName>
        <AccountId>25</AccountId>
        <AccountType/>
      </UserInfo>
      <UserInfo>
        <DisplayName>小澤 かおり(KOZAWA Kaori)</DisplayName>
        <AccountId>35</AccountId>
        <AccountType/>
      </UserInfo>
      <UserInfo>
        <DisplayName>平塚 直樹(HIRATSUKA Naoki)</DisplayName>
        <AccountId>64</AccountId>
        <AccountType/>
      </UserInfo>
      <UserInfo>
        <DisplayName>前田 晃平(MAEDA Kohei)</DisplayName>
        <AccountId>46</AccountId>
        <AccountType/>
      </UserInfo>
      <UserInfo>
        <DisplayName>木村 優香(KIMURA Yuka)</DisplayName>
        <AccountId>15</AccountId>
        <AccountType/>
      </UserInfo>
      <UserInfo>
        <DisplayName>岩﨑 貴行(IWAZAKI Takayuki)</DisplayName>
        <AccountId>14</AccountId>
        <AccountType/>
      </UserInfo>
      <UserInfo>
        <DisplayName>Limited Access System Group For List a8c6578c-7eab-4949-a83c-160a73284abc</DisplayName>
        <AccountId>173</AccountId>
        <AccountType/>
      </UserInfo>
      <UserInfo>
        <DisplayName>本多 健太郎(HONDA Kentaro)</DisplayName>
        <AccountId>120</AccountId>
        <AccountType/>
      </UserInfo>
      <UserInfo>
        <DisplayName>SharingLinks.ac231438-8367-4ab3-a10a-88a127e4d763.Flexible.ef6c88d2-aa97-4a7b-978b-7a8ed6d8c7e3</DisplayName>
        <AccountId>283</AccountId>
        <AccountType/>
      </UserInfo>
      <UserInfo>
        <DisplayName>栗嶋 クララ(KURISHIMA Kurara)</DisplayName>
        <AccountId>63</AccountId>
        <AccountType/>
      </UserInfo>
      <UserInfo>
        <DisplayName>加藤 斐菜子(KATO Hinako)</DisplayName>
        <AccountId>44</AccountId>
        <AccountType/>
      </UserInfo>
      <UserInfo>
        <DisplayName>長谷場 雄樹(HASEBA Yuki)</DisplayName>
        <AccountId>37</AccountId>
        <AccountType/>
      </UserInfo>
      <UserInfo>
        <DisplayName>新免 寛啓(SHIMMEN Hiroaki)</DisplayName>
        <AccountId>30</AccountId>
        <AccountType/>
      </UserInfo>
      <UserInfo>
        <DisplayName>SharingLinks.4e8d02c3-809e-430a-9b1b-83644c4b45a5.Flexible.7bdd1fe5-b767-42c2-8346-fbda23c6e1d7</DisplayName>
        <AccountId>259</AccountId>
        <AccountType/>
      </UserInfo>
      <UserInfo>
        <DisplayName>出口 貴史(DEGUCHI Takashi)</DisplayName>
        <AccountId>108</AccountId>
        <AccountType/>
      </UserInfo>
      <UserInfo>
        <DisplayName>羽柴 愛砂(HASHIBA Aisa)</DisplayName>
        <AccountId>77</AccountId>
        <AccountType/>
      </UserInfo>
      <UserInfo>
        <DisplayName>束田 瞳(TSUKADA Hitomi)</DisplayName>
        <AccountId>20</AccountId>
        <AccountType/>
      </UserInfo>
      <UserInfo>
        <DisplayName>SharingLinks.8fbd1d45-4b8b-4949-8540-e2f619cb96dd.Flexible.9d6652b3-0bd4-4d28-b597-1f92ea6d7383</DisplayName>
        <AccountId>235</AccountId>
        <AccountType/>
      </UserInfo>
      <UserInfo>
        <DisplayName>佐藤 雅明(SATO Masaaki)</DisplayName>
        <AccountId>149</AccountId>
        <AccountType/>
      </UserInfo>
      <UserInfo>
        <DisplayName>北條 俊一(HOJO Shunichi)</DisplayName>
        <AccountId>139</AccountId>
        <AccountType/>
      </UserInfo>
      <UserInfo>
        <DisplayName>樋口 大起(HIGUCHI Daiki)</DisplayName>
        <AccountId>140</AccountId>
        <AccountType/>
      </UserInfo>
      <UserInfo>
        <DisplayName>吉本 匡伸(YOSHIMOTO Masanobu)</DisplayName>
        <AccountId>29</AccountId>
        <AccountType/>
      </UserInfo>
      <UserInfo>
        <DisplayName>岩室 真央(IWAMURO Mao)</DisplayName>
        <AccountId>226</AccountId>
        <AccountType/>
      </UserInfo>
      <UserInfo>
        <DisplayName>馬渕 佑香(MABUCHI Yuka)</DisplayName>
        <AccountId>31</AccountId>
        <AccountType/>
      </UserInfo>
      <UserInfo>
        <DisplayName>正出 七瀬(SHODE Nanase)</DisplayName>
        <AccountId>223</AccountId>
        <AccountType/>
      </UserInfo>
      <UserInfo>
        <DisplayName>川井 菜摘(KAWAI Natsumi)</DisplayName>
        <AccountId>36</AccountId>
        <AccountType/>
      </UserInfo>
      <UserInfo>
        <DisplayName>本多 真行(HONDA Masayuki)</DisplayName>
        <AccountId>16</AccountId>
        <AccountType/>
      </UserInfo>
      <UserInfo>
        <DisplayName>森 淳美(MORI Atsumi)</DisplayName>
        <AccountId>150</AccountId>
        <AccountType/>
      </UserInfo>
      <UserInfo>
        <DisplayName>片山 伽奈子(KATAYAMA Kanako)</DisplayName>
        <AccountId>194</AccountId>
        <AccountType/>
      </UserInfo>
      <UserInfo>
        <DisplayName>山地 雄太(YAMAJI Yuta)</DisplayName>
        <AccountId>38</AccountId>
        <AccountType/>
      </UserInfo>
      <UserInfo>
        <DisplayName>柴田 光毅(SHIBATA Koki)</DisplayName>
        <AccountId>53</AccountId>
        <AccountType/>
      </UserInfo>
      <UserInfo>
        <DisplayName>菊川 早智(KIKUGAWA Sachi)</DisplayName>
        <AccountId>103</AccountId>
        <AccountType/>
      </UserInfo>
      <UserInfo>
        <DisplayName>大田 和哉(OTA Kazuya)</DisplayName>
        <AccountId>27</AccountId>
        <AccountType/>
      </UserInfo>
      <UserInfo>
        <DisplayName>飯田 雅人(IIDA Masato)</DisplayName>
        <AccountId>217</AccountId>
        <AccountType/>
      </UserInfo>
      <UserInfo>
        <DisplayName>内山 諒子(UCHIYAMA Akiko)</DisplayName>
        <AccountId>48</AccountId>
        <AccountType/>
      </UserInfo>
      <UserInfo>
        <DisplayName>加味 由梨奈(KAMI Yurina)</DisplayName>
        <AccountId>201</AccountId>
        <AccountType/>
      </UserInfo>
      <UserInfo>
        <DisplayName>土方 竣希(HIJIKATA Shunki)</DisplayName>
        <AccountId>70</AccountId>
        <AccountType/>
      </UserInfo>
      <UserInfo>
        <DisplayName>中島 雅(NAKAJIMA Masashi)</DisplayName>
        <AccountId>111</AccountId>
        <AccountType/>
      </UserInfo>
      <UserInfo>
        <DisplayName>小林 秀親(KOBAYASHI Hidechika)</DisplayName>
        <AccountId>272</AccountId>
        <AccountType/>
      </UserInfo>
      <UserInfo>
        <DisplayName>児山 大嗣(KOYAMA Daishi)</DisplayName>
        <AccountId>87</AccountId>
        <AccountType/>
      </UserInfo>
      <UserInfo>
        <DisplayName>齋藤 潔(SAITO Kiyoshi)</DisplayName>
        <AccountId>138</AccountId>
        <AccountType/>
      </UserInfo>
      <UserInfo>
        <DisplayName>野村 宇宙(NOMURA Sora)</DisplayName>
        <AccountId>286</AccountId>
        <AccountType/>
      </UserInfo>
      <UserInfo>
        <DisplayName>梶沼 想(KAJINUMA So)</DisplayName>
        <AccountId>85</AccountId>
        <AccountType/>
      </UserInfo>
      <UserInfo>
        <DisplayName>河合 祐介(KAWAI Yusuke)</DisplayName>
        <AccountId>101</AccountId>
        <AccountType/>
      </UserInfo>
      <UserInfo>
        <DisplayName>武田 遼介(TAKEDA Ryosuke)</DisplayName>
        <AccountId>192</AccountId>
        <AccountType/>
      </UserInfo>
    </SharedWithUsers>
    <lcf76f155ced4ddcb4097134ff3c332f xmlns="82f6d2a8-1184-4310-aa4b-356649b02758">
      <Terms xmlns="http://schemas.microsoft.com/office/infopath/2007/PartnerControls"/>
    </lcf76f155ced4ddcb4097134ff3c332f>
    <TaxCatchAll xmlns="7f1e29f5-1aa2-4ed7-a4c5-0f459278da93" xsi:nil="true"/>
  </documentManagement>
</p:properties>
</file>

<file path=customXml/itemProps1.xml><?xml version="1.0" encoding="utf-8"?>
<ds:datastoreItem xmlns:ds="http://schemas.openxmlformats.org/officeDocument/2006/customXml" ds:itemID="{530EB917-FB4A-4B0B-87E4-981C305446E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4E99A2-419F-41A0-B7F4-BD370D86F929}"/>
</file>

<file path=customXml/itemProps3.xml><?xml version="1.0" encoding="utf-8"?>
<ds:datastoreItem xmlns:ds="http://schemas.openxmlformats.org/officeDocument/2006/customXml" ds:itemID="{934CD0D5-D0A8-48EB-8C03-18BCA1451080}">
  <ds:schemaRefs>
    <ds:schemaRef ds:uri="d2f7064f-2b17-48c6-8de7-1e6aad73751f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da1c8303-a0d3-4e2f-85ac-13a5be3a0a81"/>
    <ds:schemaRef ds:uri="http://purl.org/dc/dcmitype/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1497</TotalTime>
  <Words>35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KPMG Bold</vt:lpstr>
      <vt:lpstr>ＭＳ ゴシック</vt:lpstr>
      <vt:lpstr>游ゴシック</vt:lpstr>
      <vt:lpstr>Arial</vt:lpstr>
      <vt:lpstr>Calibri</vt:lpstr>
      <vt:lpstr>KPMG Report (A4) Feb 2022</vt:lpstr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平井 麻由子(hirai-mayuko)</dc:creator>
  <cp:lastModifiedBy>中森 秀樹(NAKAMORI Hideki)</cp:lastModifiedBy>
  <cp:revision>26</cp:revision>
  <cp:lastPrinted>2023-10-19T02:31:14Z</cp:lastPrinted>
  <dcterms:created xsi:type="dcterms:W3CDTF">2019-12-04T01:53:12Z</dcterms:created>
  <dcterms:modified xsi:type="dcterms:W3CDTF">2024-04-04T11:28:45Z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0x0101003938FF167EE5C143A3B3E9E43341D836</vt:lpwstr>
  </property>
  <property fmtid="{D5CDD505-2E9C-101B-9397-08002B2CF9AE}" pid="3" name="MediaServiceImageTags">
    <vt:lpwstr/>
  </property>
</Properties>
</file>